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62" r:id="rId3"/>
  </p:sldMasterIdLst>
  <p:notesMasterIdLst>
    <p:notesMasterId r:id="rId28"/>
  </p:notesMasterIdLst>
  <p:sldIdLst>
    <p:sldId id="259" r:id="rId4"/>
    <p:sldId id="337" r:id="rId5"/>
    <p:sldId id="288" r:id="rId6"/>
    <p:sldId id="326" r:id="rId7"/>
    <p:sldId id="327" r:id="rId8"/>
    <p:sldId id="349" r:id="rId9"/>
    <p:sldId id="351" r:id="rId10"/>
    <p:sldId id="301" r:id="rId11"/>
    <p:sldId id="300" r:id="rId12"/>
    <p:sldId id="350" r:id="rId13"/>
    <p:sldId id="262" r:id="rId14"/>
    <p:sldId id="330" r:id="rId15"/>
    <p:sldId id="352" r:id="rId16"/>
    <p:sldId id="334" r:id="rId17"/>
    <p:sldId id="335" r:id="rId18"/>
    <p:sldId id="353" r:id="rId19"/>
    <p:sldId id="313" r:id="rId20"/>
    <p:sldId id="285" r:id="rId21"/>
    <p:sldId id="336" r:id="rId22"/>
    <p:sldId id="343" r:id="rId23"/>
    <p:sldId id="307" r:id="rId24"/>
    <p:sldId id="346" r:id="rId25"/>
    <p:sldId id="261" r:id="rId26"/>
    <p:sldId id="344" r:id="rId27"/>
  </p:sldIdLst>
  <p:sldSz cx="12192000" cy="6858000"/>
  <p:notesSz cx="6858000" cy="9144000"/>
  <p:embeddedFontLst>
    <p:embeddedFont>
      <p:font typeface="微软雅黑" pitchFamily="34" charset="-122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charset="0"/>
      <p:regular r:id="rId35"/>
      <p:italic r:id="rId36"/>
    </p:embeddedFont>
    <p:embeddedFont>
      <p:font typeface="HP001 4 hàng" charset="0"/>
      <p:regular r:id="rId37"/>
      <p:bold r:id="rId38"/>
    </p:embeddedFont>
    <p:embeddedFont>
      <p:font typeface="等线" charset="-122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D55"/>
    <a:srgbClr val="008E3D"/>
    <a:srgbClr val="0DF16F"/>
    <a:srgbClr val="007E36"/>
    <a:srgbClr val="F7942F"/>
    <a:srgbClr val="C06408"/>
    <a:srgbClr val="DD7309"/>
    <a:srgbClr val="FEEFDC"/>
    <a:srgbClr val="BC5908"/>
    <a:srgbClr val="FF9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>
        <p:scale>
          <a:sx n="70" d="100"/>
          <a:sy n="70" d="100"/>
        </p:scale>
        <p:origin x="2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4D89-3A69-4D0B-8706-7E12EE2F1DE0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E733-4D92-4827-87ED-802C0430BE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17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2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F6A2A-CE1D-4084-977D-C31D9C49E81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6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60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3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9F35DB-29CB-4BA1-BA65-04F004DF0D5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20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08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4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45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6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3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5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1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5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6B028-ABBD-4475-BB7F-645E0ABAB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0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8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2323"/>
            <a:ext cx="12309881" cy="6860323"/>
            <a:chOff x="0" y="-2323"/>
            <a:chExt cx="12309881" cy="6860323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Gà Trống và Cáo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895DD8-FF1C-4160-98FE-D74589069B6C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C3C6C1A-44FE-4C4E-8A0B-F3A791F1950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Giải nghĩa từ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C0FDA7B-F678-4B93-A98F-A16E5A285B71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6E0DDC4-3538-4CEB-82B7-90A2DD03B6B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Tìm hiểu bài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5A5CA5-7DBC-47ED-9A96-7B5EA31FE528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A6C35CF-20A4-497C-822B-9892EC57510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37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8C2F0F1-A9DB-48DB-8141-C77E591C2969}"/>
              </a:ext>
            </a:extLst>
          </p:cNvPr>
          <p:cNvGrpSpPr/>
          <p:nvPr/>
        </p:nvGrpSpPr>
        <p:grpSpPr>
          <a:xfrm>
            <a:off x="361988" y="291743"/>
            <a:ext cx="11468024" cy="6155355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6CED04D5-C3D4-4B3C-9546-46A876E05C25}"/>
                </a:ext>
              </a:extLst>
            </p:cNvPr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11BC613E-63D3-44B9-B598-96740EA2712C}"/>
                </a:ext>
              </a:extLst>
            </p:cNvPr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="" xmlns:a16="http://schemas.microsoft.com/office/drawing/2014/main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="" xmlns:a16="http://schemas.microsoft.com/office/drawing/2014/main" id="{C54728CF-6AF1-48F3-AA6D-BF6C32486767}"/>
                  </a:ext>
                </a:extLst>
              </p:cNvPr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="" xmlns:a16="http://schemas.microsoft.com/office/drawing/2014/main" id="{8FD34AB5-B37A-43E7-8D3F-42EC63626C86}"/>
                  </a:ext>
                </a:extLst>
              </p:cNvPr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="" xmlns:a16="http://schemas.microsoft.com/office/drawing/2014/main" id="{ABDB10FE-33CA-471E-BEBC-26C1309BD63D}"/>
                  </a:ext>
                </a:extLst>
              </p:cNvPr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="" xmlns:a16="http://schemas.microsoft.com/office/drawing/2014/main" id="{4FE41329-9084-4A28-AC45-2A9A8827EA28}"/>
                  </a:ext>
                </a:extLst>
              </p:cNvPr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="" xmlns:a16="http://schemas.microsoft.com/office/drawing/2014/main" id="{C0228424-68A6-40EA-8F9F-2AD61A2E34FA}"/>
                  </a:ext>
                </a:extLst>
              </p:cNvPr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63B303CA-D7FB-4F02-81DD-E4D854110842}"/>
                  </a:ext>
                </a:extLst>
              </p:cNvPr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37C35B12-C11A-4602-988B-0D75F7DFA5C5}"/>
                  </a:ext>
                </a:extLst>
              </p:cNvPr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B77D0813-35EE-4575-B029-2555366B4AB1}"/>
                  </a:ext>
                </a:extLst>
              </p:cNvPr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00190" y="687781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320633" y="2448751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3C7C4F4-6614-4613-8185-1929FF673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-57348" y="4913150"/>
            <a:ext cx="5011313" cy="19651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853469" y="2355321"/>
            <a:ext cx="2346350" cy="14788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930169" y="4055203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33555" y="4134578"/>
            <a:ext cx="830151" cy="52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F807FC-40B4-4B46-BC02-4C2BA4550C6C}"/>
              </a:ext>
            </a:extLst>
          </p:cNvPr>
          <p:cNvSpPr txBox="1"/>
          <p:nvPr/>
        </p:nvSpPr>
        <p:spPr>
          <a:xfrm>
            <a:off x="3871654" y="1408673"/>
            <a:ext cx="5109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Tiếng Việt 4</a:t>
            </a:r>
          </a:p>
        </p:txBody>
      </p:sp>
      <p:sp>
        <p:nvSpPr>
          <p:cNvPr id="33" name="文本框 25">
            <a:extLst>
              <a:ext uri="{FF2B5EF4-FFF2-40B4-BE49-F238E27FC236}">
                <a16:creationId xmlns=""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1557689" y="2097224"/>
            <a:ext cx="8611583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16600" b="1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Tập đọc</a:t>
            </a:r>
            <a:endParaRPr lang="zh-CN" altLang="en-US" sz="16600" b="1" dirty="0">
              <a:ln w="19050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17952" r="1117" b="10736"/>
          <a:stretch/>
        </p:blipFill>
        <p:spPr>
          <a:xfrm>
            <a:off x="2893357" y="4134578"/>
            <a:ext cx="6522178" cy="3385848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AFD0E03-5D5C-436F-BF79-E757DCCB24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855E39-7EF1-4CBE-B063-0EE09ADF7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96BC113-130F-4E63-ADF6-B93BAE10A7A7}"/>
              </a:ext>
            </a:extLst>
          </p:cNvPr>
          <p:cNvSpPr/>
          <p:nvPr/>
        </p:nvSpPr>
        <p:spPr>
          <a:xfrm>
            <a:off x="228600" y="152400"/>
            <a:ext cx="11734800" cy="655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AEB1C4C9-217B-4517-981B-1092F721E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045715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lời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dụ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thiệt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rằng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: “Xin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ghi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ơn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lòng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Hòa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sống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chung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còn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Kìa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thấy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cặp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chó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săn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chắc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loan tin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3.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hồn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lạc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bay 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Quắp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đuôi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co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cẳng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ngay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thì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khoái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Rõ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dối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ai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8F09E7-B98A-4E6F-8F72-892A28CB506B}"/>
              </a:ext>
            </a:extLst>
          </p:cNvPr>
          <p:cNvSpPr txBox="1"/>
          <p:nvPr/>
        </p:nvSpPr>
        <p:spPr>
          <a:xfrm>
            <a:off x="3352800" y="245815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VÀ CÁO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B5133523-0E80-4CD6-BA4A-7714F775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18" y="1072709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</a:rPr>
              <a:t>Nhác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vắt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vẻo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cành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chàng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lõi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đời</a:t>
            </a:r>
            <a:r>
              <a:rPr lang="en-US" sz="2400" b="1" dirty="0">
                <a:latin typeface="Times New Roman" pitchFamily="18" charset="0"/>
              </a:rPr>
              <a:t>,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kia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đon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đả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</a:rPr>
              <a:t>Kìa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xin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endParaRPr lang="en-US" sz="2400" b="1" dirty="0"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endParaRPr lang="en-US" sz="2400" b="1" dirty="0"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400" b="1" dirty="0">
              <a:latin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Lòng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sung </a:t>
            </a:r>
            <a:r>
              <a:rPr lang="en-US" sz="2400" b="1" dirty="0" err="1">
                <a:latin typeface="Times New Roman" pitchFamily="18" charset="0"/>
              </a:rPr>
              <a:t>sướng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Báo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</a:rPr>
              <a:t> hay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Xin </a:t>
            </a:r>
            <a:r>
              <a:rPr lang="en-US" sz="2400" b="1" dirty="0" err="1">
                <a:latin typeface="Times New Roman" pitchFamily="18" charset="0"/>
              </a:rPr>
              <a:t>đừng</a:t>
            </a:r>
            <a:r>
              <a:rPr lang="en-US" sz="2400" b="1" dirty="0">
                <a:latin typeface="Times New Roman" pitchFamily="18" charset="0"/>
              </a:rPr>
              <a:t> e </a:t>
            </a:r>
            <a:r>
              <a:rPr lang="en-US" sz="2400" b="1" dirty="0" err="1">
                <a:latin typeface="Times New Roman" pitchFamily="18" charset="0"/>
              </a:rPr>
              <a:t>ngại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Cho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C8867F-76DF-4CD5-9113-D77A050E4030}"/>
              </a:ext>
            </a:extLst>
          </p:cNvPr>
          <p:cNvSpPr txBox="1"/>
          <p:nvPr/>
        </p:nvSpPr>
        <p:spPr>
          <a:xfrm>
            <a:off x="8305800" y="5676264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PHÔNG–TEN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B39B67-C184-4541-B443-239F7645C2A7}"/>
              </a:ext>
            </a:extLst>
          </p:cNvPr>
          <p:cNvCxnSpPr/>
          <p:nvPr/>
        </p:nvCxnSpPr>
        <p:spPr>
          <a:xfrm>
            <a:off x="6012873" y="990600"/>
            <a:ext cx="0" cy="487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C2F792A-0BF2-46C7-BB40-7EC6AE613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3" name="矩形: 圆顶角 12">
            <a:extLst>
              <a:ext uri="{FF2B5EF4-FFF2-40B4-BE49-F238E27FC236}">
                <a16:creationId xmlns="" xmlns:a16="http://schemas.microsoft.com/office/drawing/2014/main" id="{A4BA7F69-66DA-4B38-AC09-8359B9F421EF}"/>
              </a:ext>
            </a:extLst>
          </p:cNvPr>
          <p:cNvSpPr/>
          <p:nvPr/>
        </p:nvSpPr>
        <p:spPr>
          <a:xfrm rot="5400000">
            <a:off x="4408199" y="-2231576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2D3FE59-A997-4A6C-A18F-B840F249C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652657" y="5005992"/>
            <a:ext cx="4744310" cy="18520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6595F2E-0053-46B4-BFBC-8C6BF251E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6" y="586312"/>
            <a:ext cx="2534514" cy="23097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E48F18C-2CA2-4207-AB37-BEFE9C273EB3}"/>
              </a:ext>
            </a:extLst>
          </p:cNvPr>
          <p:cNvSpPr txBox="1"/>
          <p:nvPr/>
        </p:nvSpPr>
        <p:spPr>
          <a:xfrm>
            <a:off x="3089407" y="2773431"/>
            <a:ext cx="6013185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h="25400" prst="softRound"/>
            </a:sp3d>
          </a:bodyPr>
          <a:lstStyle/>
          <a:p>
            <a:r>
              <a:rPr kumimoji="1" lang="en-US" altLang="zh-CN" sz="7200" b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Tìm hiểu bài</a:t>
            </a:r>
            <a:endParaRPr kumimoji="1" lang="zh-CN" altLang="en-US" sz="7200" b="1" dirty="0">
              <a:gradFill flip="none" rotWithShape="1">
                <a:gsLst>
                  <a:gs pos="100000">
                    <a:srgbClr val="0DF16F"/>
                  </a:gs>
                  <a:gs pos="22000">
                    <a:srgbClr val="007E36"/>
                  </a:gs>
                  <a:gs pos="54000">
                    <a:srgbClr val="07BD55"/>
                  </a:gs>
                </a:gsLst>
                <a:lin ang="16200000" scaled="1"/>
                <a:tileRect/>
              </a:gradFill>
              <a:effectLst>
                <a:reflection blurRad="6350" stA="50000" endA="300" endPos="50000" dist="29997" dir="5400000" sy="-100000" algn="bl" rotWithShape="0"/>
              </a:effectLst>
              <a:latin typeface="UTM Showcard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E044449-805B-4F75-8926-637B4628EC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410226" y="1112591"/>
            <a:ext cx="2346350" cy="14788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7F5A154-FA34-44C4-9678-D6C3076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2188350" y="2308778"/>
            <a:ext cx="1403339" cy="8844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1C2495A-6B1E-4A3A-BE3D-6D0E4AF58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6793007" y="4563750"/>
            <a:ext cx="1403339" cy="8844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E8876DE-3A54-4979-8DF5-BB2DACBA7E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7507895" y="1411269"/>
            <a:ext cx="1376901" cy="867819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B50F130-440E-4D0E-8524-9E8AD10235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=""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1709053" y="429983"/>
            <a:ext cx="4278092" cy="6520542"/>
          </a:xfrm>
          <a:custGeom>
            <a:avLst/>
            <a:gdLst>
              <a:gd name="connsiteX0" fmla="*/ 838249 w 4278092"/>
              <a:gd name="connsiteY0" fmla="*/ 0 h 6520542"/>
              <a:gd name="connsiteX1" fmla="*/ 1384584 w 4278092"/>
              <a:gd name="connsiteY1" fmla="*/ 0 h 6520542"/>
              <a:gd name="connsiteX2" fmla="*/ 1852871 w 4278092"/>
              <a:gd name="connsiteY2" fmla="*/ 0 h 6520542"/>
              <a:gd name="connsiteX3" fmla="*/ 2347174 w 4278092"/>
              <a:gd name="connsiteY3" fmla="*/ 0 h 6520542"/>
              <a:gd name="connsiteX4" fmla="*/ 2815460 w 4278092"/>
              <a:gd name="connsiteY4" fmla="*/ 0 h 6520542"/>
              <a:gd name="connsiteX5" fmla="*/ 3439843 w 4278092"/>
              <a:gd name="connsiteY5" fmla="*/ 0 h 6520542"/>
              <a:gd name="connsiteX6" fmla="*/ 4278092 w 4278092"/>
              <a:gd name="connsiteY6" fmla="*/ 838249 h 6520542"/>
              <a:gd name="connsiteX7" fmla="*/ 4278092 w 4278092"/>
              <a:gd name="connsiteY7" fmla="*/ 1337849 h 6520542"/>
              <a:gd name="connsiteX8" fmla="*/ 4278092 w 4278092"/>
              <a:gd name="connsiteY8" fmla="*/ 1837449 h 6520542"/>
              <a:gd name="connsiteX9" fmla="*/ 4278092 w 4278092"/>
              <a:gd name="connsiteY9" fmla="*/ 2289469 h 6520542"/>
              <a:gd name="connsiteX10" fmla="*/ 4278092 w 4278092"/>
              <a:gd name="connsiteY10" fmla="*/ 2741488 h 6520542"/>
              <a:gd name="connsiteX11" fmla="*/ 4278092 w 4278092"/>
              <a:gd name="connsiteY11" fmla="*/ 3288669 h 6520542"/>
              <a:gd name="connsiteX12" fmla="*/ 4278092 w 4278092"/>
              <a:gd name="connsiteY12" fmla="*/ 3740688 h 6520542"/>
              <a:gd name="connsiteX13" fmla="*/ 4278092 w 4278092"/>
              <a:gd name="connsiteY13" fmla="*/ 4240288 h 6520542"/>
              <a:gd name="connsiteX14" fmla="*/ 4278092 w 4278092"/>
              <a:gd name="connsiteY14" fmla="*/ 4835050 h 6520542"/>
              <a:gd name="connsiteX15" fmla="*/ 4278092 w 4278092"/>
              <a:gd name="connsiteY15" fmla="*/ 5596346 h 6520542"/>
              <a:gd name="connsiteX16" fmla="*/ 3353896 w 4278092"/>
              <a:gd name="connsiteY16" fmla="*/ 6520542 h 6520542"/>
              <a:gd name="connsiteX17" fmla="*/ 2867956 w 4278092"/>
              <a:gd name="connsiteY17" fmla="*/ 6520542 h 6520542"/>
              <a:gd name="connsiteX18" fmla="*/ 2430610 w 4278092"/>
              <a:gd name="connsiteY18" fmla="*/ 6520542 h 6520542"/>
              <a:gd name="connsiteX19" fmla="*/ 1968967 w 4278092"/>
              <a:gd name="connsiteY19" fmla="*/ 6520542 h 6520542"/>
              <a:gd name="connsiteX20" fmla="*/ 1531621 w 4278092"/>
              <a:gd name="connsiteY20" fmla="*/ 6520542 h 6520542"/>
              <a:gd name="connsiteX21" fmla="*/ 924196 w 4278092"/>
              <a:gd name="connsiteY21" fmla="*/ 6520542 h 6520542"/>
              <a:gd name="connsiteX22" fmla="*/ 0 w 4278092"/>
              <a:gd name="connsiteY22" fmla="*/ 5596346 h 6520542"/>
              <a:gd name="connsiteX23" fmla="*/ 0 w 4278092"/>
              <a:gd name="connsiteY23" fmla="*/ 5049165 h 6520542"/>
              <a:gd name="connsiteX24" fmla="*/ 0 w 4278092"/>
              <a:gd name="connsiteY24" fmla="*/ 4597146 h 6520542"/>
              <a:gd name="connsiteX25" fmla="*/ 0 w 4278092"/>
              <a:gd name="connsiteY25" fmla="*/ 4097545 h 6520542"/>
              <a:gd name="connsiteX26" fmla="*/ 0 w 4278092"/>
              <a:gd name="connsiteY26" fmla="*/ 3597945 h 6520542"/>
              <a:gd name="connsiteX27" fmla="*/ 0 w 4278092"/>
              <a:gd name="connsiteY27" fmla="*/ 3098345 h 6520542"/>
              <a:gd name="connsiteX28" fmla="*/ 0 w 4278092"/>
              <a:gd name="connsiteY28" fmla="*/ 2646326 h 6520542"/>
              <a:gd name="connsiteX29" fmla="*/ 0 w 4278092"/>
              <a:gd name="connsiteY29" fmla="*/ 2003983 h 6520542"/>
              <a:gd name="connsiteX30" fmla="*/ 0 w 4278092"/>
              <a:gd name="connsiteY30" fmla="*/ 838249 h 6520542"/>
              <a:gd name="connsiteX31" fmla="*/ 838249 w 4278092"/>
              <a:gd name="connsiteY31" fmla="*/ 0 h 652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278092" h="6520542" fill="none" extrusionOk="0">
                <a:moveTo>
                  <a:pt x="838249" y="0"/>
                </a:moveTo>
                <a:cubicBezTo>
                  <a:pt x="1089914" y="-46609"/>
                  <a:pt x="1145954" y="15525"/>
                  <a:pt x="1384584" y="0"/>
                </a:cubicBezTo>
                <a:cubicBezTo>
                  <a:pt x="1623214" y="-15525"/>
                  <a:pt x="1719444" y="106"/>
                  <a:pt x="1852871" y="0"/>
                </a:cubicBezTo>
                <a:cubicBezTo>
                  <a:pt x="1986298" y="-106"/>
                  <a:pt x="2170306" y="1368"/>
                  <a:pt x="2347174" y="0"/>
                </a:cubicBezTo>
                <a:cubicBezTo>
                  <a:pt x="2524042" y="-1368"/>
                  <a:pt x="2673296" y="55766"/>
                  <a:pt x="2815460" y="0"/>
                </a:cubicBezTo>
                <a:cubicBezTo>
                  <a:pt x="2957624" y="-55766"/>
                  <a:pt x="3196334" y="1538"/>
                  <a:pt x="3439843" y="0"/>
                </a:cubicBezTo>
                <a:cubicBezTo>
                  <a:pt x="3941992" y="9662"/>
                  <a:pt x="4255570" y="333358"/>
                  <a:pt x="4278092" y="838249"/>
                </a:cubicBezTo>
                <a:cubicBezTo>
                  <a:pt x="4301436" y="1076842"/>
                  <a:pt x="4222496" y="1231683"/>
                  <a:pt x="4278092" y="1337849"/>
                </a:cubicBezTo>
                <a:cubicBezTo>
                  <a:pt x="4333688" y="1444015"/>
                  <a:pt x="4272458" y="1591625"/>
                  <a:pt x="4278092" y="1837449"/>
                </a:cubicBezTo>
                <a:cubicBezTo>
                  <a:pt x="4283726" y="2083273"/>
                  <a:pt x="4276121" y="2137705"/>
                  <a:pt x="4278092" y="2289469"/>
                </a:cubicBezTo>
                <a:cubicBezTo>
                  <a:pt x="4280063" y="2441233"/>
                  <a:pt x="4260053" y="2567878"/>
                  <a:pt x="4278092" y="2741488"/>
                </a:cubicBezTo>
                <a:cubicBezTo>
                  <a:pt x="4296131" y="2915098"/>
                  <a:pt x="4270143" y="3077352"/>
                  <a:pt x="4278092" y="3288669"/>
                </a:cubicBezTo>
                <a:cubicBezTo>
                  <a:pt x="4286041" y="3499986"/>
                  <a:pt x="4234394" y="3547823"/>
                  <a:pt x="4278092" y="3740688"/>
                </a:cubicBezTo>
                <a:cubicBezTo>
                  <a:pt x="4321790" y="3933553"/>
                  <a:pt x="4263083" y="4125298"/>
                  <a:pt x="4278092" y="4240288"/>
                </a:cubicBezTo>
                <a:cubicBezTo>
                  <a:pt x="4293101" y="4355278"/>
                  <a:pt x="4215467" y="4680567"/>
                  <a:pt x="4278092" y="4835050"/>
                </a:cubicBezTo>
                <a:cubicBezTo>
                  <a:pt x="4340717" y="4989533"/>
                  <a:pt x="4213254" y="5345631"/>
                  <a:pt x="4278092" y="5596346"/>
                </a:cubicBezTo>
                <a:cubicBezTo>
                  <a:pt x="4230013" y="6132426"/>
                  <a:pt x="3743781" y="6553991"/>
                  <a:pt x="3353896" y="6520542"/>
                </a:cubicBezTo>
                <a:cubicBezTo>
                  <a:pt x="3251178" y="6570404"/>
                  <a:pt x="3099564" y="6474901"/>
                  <a:pt x="2867956" y="6520542"/>
                </a:cubicBezTo>
                <a:cubicBezTo>
                  <a:pt x="2636348" y="6566183"/>
                  <a:pt x="2529394" y="6497613"/>
                  <a:pt x="2430610" y="6520542"/>
                </a:cubicBezTo>
                <a:cubicBezTo>
                  <a:pt x="2331826" y="6543471"/>
                  <a:pt x="2194373" y="6484010"/>
                  <a:pt x="1968967" y="6520542"/>
                </a:cubicBezTo>
                <a:cubicBezTo>
                  <a:pt x="1743561" y="6557074"/>
                  <a:pt x="1657555" y="6481631"/>
                  <a:pt x="1531621" y="6520542"/>
                </a:cubicBezTo>
                <a:cubicBezTo>
                  <a:pt x="1405687" y="6559453"/>
                  <a:pt x="1158601" y="6495641"/>
                  <a:pt x="924196" y="6520542"/>
                </a:cubicBezTo>
                <a:cubicBezTo>
                  <a:pt x="343275" y="6557704"/>
                  <a:pt x="57324" y="6014583"/>
                  <a:pt x="0" y="5596346"/>
                </a:cubicBezTo>
                <a:cubicBezTo>
                  <a:pt x="-5434" y="5372905"/>
                  <a:pt x="34442" y="5316636"/>
                  <a:pt x="0" y="5049165"/>
                </a:cubicBezTo>
                <a:cubicBezTo>
                  <a:pt x="-34442" y="4781694"/>
                  <a:pt x="33529" y="4689739"/>
                  <a:pt x="0" y="4597146"/>
                </a:cubicBezTo>
                <a:cubicBezTo>
                  <a:pt x="-33529" y="4504553"/>
                  <a:pt x="38339" y="4262814"/>
                  <a:pt x="0" y="4097545"/>
                </a:cubicBezTo>
                <a:cubicBezTo>
                  <a:pt x="-38339" y="3932276"/>
                  <a:pt x="21314" y="3745605"/>
                  <a:pt x="0" y="3597945"/>
                </a:cubicBezTo>
                <a:cubicBezTo>
                  <a:pt x="-21314" y="3450285"/>
                  <a:pt x="26974" y="3201918"/>
                  <a:pt x="0" y="3098345"/>
                </a:cubicBezTo>
                <a:cubicBezTo>
                  <a:pt x="-26974" y="2994772"/>
                  <a:pt x="49245" y="2829251"/>
                  <a:pt x="0" y="2646326"/>
                </a:cubicBezTo>
                <a:cubicBezTo>
                  <a:pt x="-49245" y="2463401"/>
                  <a:pt x="46677" y="2192652"/>
                  <a:pt x="0" y="2003983"/>
                </a:cubicBezTo>
                <a:cubicBezTo>
                  <a:pt x="-46677" y="1815314"/>
                  <a:pt x="114074" y="1339166"/>
                  <a:pt x="0" y="838249"/>
                </a:cubicBezTo>
                <a:cubicBezTo>
                  <a:pt x="-11588" y="256581"/>
                  <a:pt x="355037" y="117490"/>
                  <a:pt x="838249" y="0"/>
                </a:cubicBezTo>
                <a:close/>
              </a:path>
              <a:path w="4278092" h="6520542" stroke="0" extrusionOk="0">
                <a:moveTo>
                  <a:pt x="838249" y="0"/>
                </a:moveTo>
                <a:cubicBezTo>
                  <a:pt x="1121374" y="-4635"/>
                  <a:pt x="1277309" y="55582"/>
                  <a:pt x="1410600" y="0"/>
                </a:cubicBezTo>
                <a:cubicBezTo>
                  <a:pt x="1543891" y="-55582"/>
                  <a:pt x="1668190" y="46726"/>
                  <a:pt x="1904903" y="0"/>
                </a:cubicBezTo>
                <a:cubicBezTo>
                  <a:pt x="2141616" y="-46726"/>
                  <a:pt x="2231301" y="22488"/>
                  <a:pt x="2347174" y="0"/>
                </a:cubicBezTo>
                <a:cubicBezTo>
                  <a:pt x="2463047" y="-22488"/>
                  <a:pt x="2695570" y="29647"/>
                  <a:pt x="2789445" y="0"/>
                </a:cubicBezTo>
                <a:cubicBezTo>
                  <a:pt x="2883320" y="-29647"/>
                  <a:pt x="3261995" y="77017"/>
                  <a:pt x="3439843" y="0"/>
                </a:cubicBezTo>
                <a:cubicBezTo>
                  <a:pt x="3892165" y="727"/>
                  <a:pt x="4226840" y="372599"/>
                  <a:pt x="4278092" y="838249"/>
                </a:cubicBezTo>
                <a:cubicBezTo>
                  <a:pt x="4323975" y="1057194"/>
                  <a:pt x="4277052" y="1354015"/>
                  <a:pt x="4278092" y="1528173"/>
                </a:cubicBezTo>
                <a:cubicBezTo>
                  <a:pt x="4279132" y="1702331"/>
                  <a:pt x="4244059" y="1980977"/>
                  <a:pt x="4278092" y="2122935"/>
                </a:cubicBezTo>
                <a:cubicBezTo>
                  <a:pt x="4312125" y="2264893"/>
                  <a:pt x="4222656" y="2476626"/>
                  <a:pt x="4278092" y="2622535"/>
                </a:cubicBezTo>
                <a:cubicBezTo>
                  <a:pt x="4333528" y="2768444"/>
                  <a:pt x="4222303" y="2951906"/>
                  <a:pt x="4278092" y="3217298"/>
                </a:cubicBezTo>
                <a:cubicBezTo>
                  <a:pt x="4333881" y="3482690"/>
                  <a:pt x="4256249" y="3620262"/>
                  <a:pt x="4278092" y="3764479"/>
                </a:cubicBezTo>
                <a:cubicBezTo>
                  <a:pt x="4299935" y="3908696"/>
                  <a:pt x="4232111" y="4110136"/>
                  <a:pt x="4278092" y="4216498"/>
                </a:cubicBezTo>
                <a:cubicBezTo>
                  <a:pt x="4324073" y="4322860"/>
                  <a:pt x="4219717" y="4614719"/>
                  <a:pt x="4278092" y="4858841"/>
                </a:cubicBezTo>
                <a:cubicBezTo>
                  <a:pt x="4336467" y="5102963"/>
                  <a:pt x="4248849" y="5423693"/>
                  <a:pt x="4278092" y="5596346"/>
                </a:cubicBezTo>
                <a:cubicBezTo>
                  <a:pt x="4248101" y="6153050"/>
                  <a:pt x="3836563" y="6537548"/>
                  <a:pt x="3353896" y="6520542"/>
                </a:cubicBezTo>
                <a:cubicBezTo>
                  <a:pt x="3158931" y="6529545"/>
                  <a:pt x="3097381" y="6504292"/>
                  <a:pt x="2892253" y="6520542"/>
                </a:cubicBezTo>
                <a:cubicBezTo>
                  <a:pt x="2687125" y="6536792"/>
                  <a:pt x="2488048" y="6464310"/>
                  <a:pt x="2382016" y="6520542"/>
                </a:cubicBezTo>
                <a:cubicBezTo>
                  <a:pt x="2275984" y="6576774"/>
                  <a:pt x="2073434" y="6507600"/>
                  <a:pt x="1896076" y="6520542"/>
                </a:cubicBezTo>
                <a:cubicBezTo>
                  <a:pt x="1718718" y="6533484"/>
                  <a:pt x="1644202" y="6484765"/>
                  <a:pt x="1410136" y="6520542"/>
                </a:cubicBezTo>
                <a:cubicBezTo>
                  <a:pt x="1176070" y="6556319"/>
                  <a:pt x="1152576" y="6510594"/>
                  <a:pt x="924196" y="6520542"/>
                </a:cubicBezTo>
                <a:cubicBezTo>
                  <a:pt x="468160" y="6465531"/>
                  <a:pt x="123386" y="6119279"/>
                  <a:pt x="0" y="5596346"/>
                </a:cubicBezTo>
                <a:cubicBezTo>
                  <a:pt x="-65604" y="5323769"/>
                  <a:pt x="27163" y="5195405"/>
                  <a:pt x="0" y="5049165"/>
                </a:cubicBezTo>
                <a:cubicBezTo>
                  <a:pt x="-27163" y="4902925"/>
                  <a:pt x="5771" y="4699174"/>
                  <a:pt x="0" y="4549565"/>
                </a:cubicBezTo>
                <a:cubicBezTo>
                  <a:pt x="-5771" y="4399956"/>
                  <a:pt x="50640" y="4254942"/>
                  <a:pt x="0" y="4049964"/>
                </a:cubicBezTo>
                <a:cubicBezTo>
                  <a:pt x="-50640" y="3844986"/>
                  <a:pt x="20210" y="3647720"/>
                  <a:pt x="0" y="3502783"/>
                </a:cubicBezTo>
                <a:cubicBezTo>
                  <a:pt x="-20210" y="3357846"/>
                  <a:pt x="45111" y="3169564"/>
                  <a:pt x="0" y="3003183"/>
                </a:cubicBezTo>
                <a:cubicBezTo>
                  <a:pt x="-45111" y="2836802"/>
                  <a:pt x="19938" y="2661619"/>
                  <a:pt x="0" y="2503583"/>
                </a:cubicBezTo>
                <a:cubicBezTo>
                  <a:pt x="-19938" y="2345547"/>
                  <a:pt x="45054" y="2170929"/>
                  <a:pt x="0" y="2051564"/>
                </a:cubicBezTo>
                <a:cubicBezTo>
                  <a:pt x="-45054" y="1932199"/>
                  <a:pt x="15960" y="1732278"/>
                  <a:pt x="0" y="1456802"/>
                </a:cubicBezTo>
                <a:cubicBezTo>
                  <a:pt x="-15960" y="1181326"/>
                  <a:pt x="31638" y="1137266"/>
                  <a:pt x="0" y="838249"/>
                </a:cubicBezTo>
                <a:cubicBezTo>
                  <a:pt x="82101" y="476395"/>
                  <a:pt x="372576" y="94325"/>
                  <a:pt x="838249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=""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80020" y="1741713"/>
            <a:ext cx="5900056" cy="39841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Cáo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dog with a bone in its mouth&#10;&#10;Description automatically generated with medium confidence">
            <a:extLst>
              <a:ext uri="{FF2B5EF4-FFF2-40B4-BE49-F238E27FC236}">
                <a16:creationId xmlns="" xmlns:a16="http://schemas.microsoft.com/office/drawing/2014/main" id="{75C1F34A-E31A-4E5A-8389-DB36B590A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29" y="4299003"/>
            <a:ext cx="3060594" cy="3060594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=""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>
            <a:off x="6325196" y="1132116"/>
            <a:ext cx="6737661" cy="3984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8AF5B7-21C0-4550-9E41-F45F6DCAD167}"/>
              </a:ext>
            </a:extLst>
          </p:cNvPr>
          <p:cNvSpPr txBox="1"/>
          <p:nvPr/>
        </p:nvSpPr>
        <p:spPr>
          <a:xfrm>
            <a:off x="8076072" y="2293205"/>
            <a:ext cx="32359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Cáo </a:t>
            </a:r>
            <a:r>
              <a:rPr lang="en-US" sz="34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 làm gì để dụ</a:t>
            </a:r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>
                <a:solidFill>
                  <a:srgbClr val="F7942F"/>
                </a:solidFill>
                <a:latin typeface="Times New Roman" pitchFamily="18" charset="0"/>
                <a:cs typeface="Times New Roman" pitchFamily="18" charset="0"/>
              </a:rPr>
              <a:t>Gà Trống </a:t>
            </a:r>
            <a:r>
              <a:rPr lang="en-US" sz="34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 đất? </a:t>
            </a:r>
            <a:endParaRPr lang="en-US" sz="3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332516" y="1416423"/>
            <a:ext cx="6346370" cy="2907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6600" b="1">
                <a:gradFill flip="none" rotWithShape="1">
                  <a:gsLst>
                    <a:gs pos="14000">
                      <a:schemeClr val="accent6">
                        <a:lumMod val="50000"/>
                      </a:schemeClr>
                    </a:gs>
                    <a:gs pos="44000">
                      <a:schemeClr val="accent6">
                        <a:lumMod val="75000"/>
                      </a:schemeClr>
                    </a:gs>
                    <a:gs pos="72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1. Cáo dụ dỗ gà trống</a:t>
            </a:r>
            <a:endParaRPr lang="en-US" sz="6600" b="1" dirty="0">
              <a:gradFill flip="none" rotWithShape="1">
                <a:gsLst>
                  <a:gs pos="14000">
                    <a:schemeClr val="accent6">
                      <a:lumMod val="50000"/>
                    </a:schemeClr>
                  </a:gs>
                  <a:gs pos="44000">
                    <a:schemeClr val="accent6">
                      <a:lumMod val="75000"/>
                    </a:schemeClr>
                  </a:gs>
                  <a:gs pos="72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99913C-8991-4039-B8EB-9E82F368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2872" y="2553002"/>
            <a:ext cx="3735478" cy="440504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847F6D0-9CFD-47E2-9AD2-AA1AD74C9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2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F4996B99-E57A-4369-B34A-75DB82813A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71" y="374639"/>
            <a:ext cx="4069204" cy="4069204"/>
          </a:xfrm>
          <a:prstGeom prst="rect">
            <a:avLst/>
          </a:prstGeom>
        </p:spPr>
      </p:pic>
      <p:sp>
        <p:nvSpPr>
          <p:cNvPr id="11" name="矩形: 圆顶角 12">
            <a:extLst>
              <a:ext uri="{FF2B5EF4-FFF2-40B4-BE49-F238E27FC236}">
                <a16:creationId xmlns=""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6955501" y="1415341"/>
            <a:ext cx="3160128" cy="6037371"/>
          </a:xfrm>
          <a:custGeom>
            <a:avLst/>
            <a:gdLst>
              <a:gd name="connsiteX0" fmla="*/ 619195 w 3160128"/>
              <a:gd name="connsiteY0" fmla="*/ 0 h 6037371"/>
              <a:gd name="connsiteX1" fmla="*/ 1041977 w 3160128"/>
              <a:gd name="connsiteY1" fmla="*/ 0 h 6037371"/>
              <a:gd name="connsiteX2" fmla="*/ 1541629 w 3160128"/>
              <a:gd name="connsiteY2" fmla="*/ 0 h 6037371"/>
              <a:gd name="connsiteX3" fmla="*/ 1983629 w 3160128"/>
              <a:gd name="connsiteY3" fmla="*/ 0 h 6037371"/>
              <a:gd name="connsiteX4" fmla="*/ 2540933 w 3160128"/>
              <a:gd name="connsiteY4" fmla="*/ 0 h 6037371"/>
              <a:gd name="connsiteX5" fmla="*/ 3160128 w 3160128"/>
              <a:gd name="connsiteY5" fmla="*/ 619195 h 6037371"/>
              <a:gd name="connsiteX6" fmla="*/ 3160128 w 3160128"/>
              <a:gd name="connsiteY6" fmla="*/ 1163777 h 6037371"/>
              <a:gd name="connsiteX7" fmla="*/ 3160128 w 3160128"/>
              <a:gd name="connsiteY7" fmla="*/ 1661004 h 6037371"/>
              <a:gd name="connsiteX8" fmla="*/ 3160128 w 3160128"/>
              <a:gd name="connsiteY8" fmla="*/ 2252940 h 6037371"/>
              <a:gd name="connsiteX9" fmla="*/ 3160128 w 3160128"/>
              <a:gd name="connsiteY9" fmla="*/ 2939587 h 6037371"/>
              <a:gd name="connsiteX10" fmla="*/ 3160128 w 3160128"/>
              <a:gd name="connsiteY10" fmla="*/ 3484169 h 6037371"/>
              <a:gd name="connsiteX11" fmla="*/ 3160128 w 3160128"/>
              <a:gd name="connsiteY11" fmla="*/ 4028751 h 6037371"/>
              <a:gd name="connsiteX12" fmla="*/ 3160128 w 3160128"/>
              <a:gd name="connsiteY12" fmla="*/ 4525978 h 6037371"/>
              <a:gd name="connsiteX13" fmla="*/ 3160128 w 3160128"/>
              <a:gd name="connsiteY13" fmla="*/ 5354689 h 6037371"/>
              <a:gd name="connsiteX14" fmla="*/ 2477446 w 3160128"/>
              <a:gd name="connsiteY14" fmla="*/ 6037371 h 6037371"/>
              <a:gd name="connsiteX15" fmla="*/ 1915087 w 3160128"/>
              <a:gd name="connsiteY15" fmla="*/ 6037371 h 6037371"/>
              <a:gd name="connsiteX16" fmla="*/ 1352727 w 3160128"/>
              <a:gd name="connsiteY16" fmla="*/ 6037371 h 6037371"/>
              <a:gd name="connsiteX17" fmla="*/ 682682 w 3160128"/>
              <a:gd name="connsiteY17" fmla="*/ 6037371 h 6037371"/>
              <a:gd name="connsiteX18" fmla="*/ 0 w 3160128"/>
              <a:gd name="connsiteY18" fmla="*/ 5354689 h 6037371"/>
              <a:gd name="connsiteX19" fmla="*/ 0 w 3160128"/>
              <a:gd name="connsiteY19" fmla="*/ 4810107 h 6037371"/>
              <a:gd name="connsiteX20" fmla="*/ 0 w 3160128"/>
              <a:gd name="connsiteY20" fmla="*/ 4360235 h 6037371"/>
              <a:gd name="connsiteX21" fmla="*/ 0 w 3160128"/>
              <a:gd name="connsiteY21" fmla="*/ 3863008 h 6037371"/>
              <a:gd name="connsiteX22" fmla="*/ 0 w 3160128"/>
              <a:gd name="connsiteY22" fmla="*/ 3318427 h 6037371"/>
              <a:gd name="connsiteX23" fmla="*/ 0 w 3160128"/>
              <a:gd name="connsiteY23" fmla="*/ 2821200 h 6037371"/>
              <a:gd name="connsiteX24" fmla="*/ 0 w 3160128"/>
              <a:gd name="connsiteY24" fmla="*/ 2134553 h 6037371"/>
              <a:gd name="connsiteX25" fmla="*/ 0 w 3160128"/>
              <a:gd name="connsiteY25" fmla="*/ 1495261 h 6037371"/>
              <a:gd name="connsiteX26" fmla="*/ 0 w 3160128"/>
              <a:gd name="connsiteY26" fmla="*/ 619195 h 6037371"/>
              <a:gd name="connsiteX27" fmla="*/ 619195 w 3160128"/>
              <a:gd name="connsiteY27" fmla="*/ 0 h 603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60373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225016" y="869458"/>
                  <a:pt x="3108119" y="940242"/>
                  <a:pt x="3160128" y="1163777"/>
                </a:cubicBezTo>
                <a:cubicBezTo>
                  <a:pt x="3212137" y="1387312"/>
                  <a:pt x="3157427" y="1420343"/>
                  <a:pt x="3160128" y="1661004"/>
                </a:cubicBezTo>
                <a:cubicBezTo>
                  <a:pt x="3162829" y="1901665"/>
                  <a:pt x="3146826" y="2123203"/>
                  <a:pt x="3160128" y="2252940"/>
                </a:cubicBezTo>
                <a:cubicBezTo>
                  <a:pt x="3173430" y="2382677"/>
                  <a:pt x="3090513" y="2657318"/>
                  <a:pt x="3160128" y="2939587"/>
                </a:cubicBezTo>
                <a:cubicBezTo>
                  <a:pt x="3229743" y="3221856"/>
                  <a:pt x="3149613" y="3359895"/>
                  <a:pt x="3160128" y="3484169"/>
                </a:cubicBezTo>
                <a:cubicBezTo>
                  <a:pt x="3170643" y="3608443"/>
                  <a:pt x="3112908" y="3817935"/>
                  <a:pt x="3160128" y="4028751"/>
                </a:cubicBezTo>
                <a:cubicBezTo>
                  <a:pt x="3207348" y="4239567"/>
                  <a:pt x="3123571" y="4358208"/>
                  <a:pt x="3160128" y="4525978"/>
                </a:cubicBezTo>
                <a:cubicBezTo>
                  <a:pt x="3196685" y="4693748"/>
                  <a:pt x="3078730" y="4974996"/>
                  <a:pt x="3160128" y="5354689"/>
                </a:cubicBezTo>
                <a:cubicBezTo>
                  <a:pt x="3080794" y="5758954"/>
                  <a:pt x="2842109" y="6010825"/>
                  <a:pt x="2477446" y="6037371"/>
                </a:cubicBezTo>
                <a:cubicBezTo>
                  <a:pt x="2322381" y="6059370"/>
                  <a:pt x="2036914" y="6032122"/>
                  <a:pt x="1915087" y="6037371"/>
                </a:cubicBezTo>
                <a:cubicBezTo>
                  <a:pt x="1793260" y="6042620"/>
                  <a:pt x="1529512" y="6010482"/>
                  <a:pt x="1352727" y="6037371"/>
                </a:cubicBezTo>
                <a:cubicBezTo>
                  <a:pt x="1175942" y="6064260"/>
                  <a:pt x="953945" y="6007023"/>
                  <a:pt x="682682" y="6037371"/>
                </a:cubicBezTo>
                <a:cubicBezTo>
                  <a:pt x="296822" y="5955266"/>
                  <a:pt x="-20434" y="5730025"/>
                  <a:pt x="0" y="5354689"/>
                </a:cubicBezTo>
                <a:cubicBezTo>
                  <a:pt x="-843" y="5090680"/>
                  <a:pt x="13877" y="5008016"/>
                  <a:pt x="0" y="4810107"/>
                </a:cubicBezTo>
                <a:cubicBezTo>
                  <a:pt x="-13877" y="4612198"/>
                  <a:pt x="15750" y="4494596"/>
                  <a:pt x="0" y="4360235"/>
                </a:cubicBezTo>
                <a:cubicBezTo>
                  <a:pt x="-15750" y="4225874"/>
                  <a:pt x="46894" y="3995459"/>
                  <a:pt x="0" y="3863008"/>
                </a:cubicBezTo>
                <a:cubicBezTo>
                  <a:pt x="-46894" y="3730557"/>
                  <a:pt x="24530" y="3504196"/>
                  <a:pt x="0" y="3318427"/>
                </a:cubicBezTo>
                <a:cubicBezTo>
                  <a:pt x="-24530" y="3132658"/>
                  <a:pt x="36378" y="3041560"/>
                  <a:pt x="0" y="2821200"/>
                </a:cubicBezTo>
                <a:cubicBezTo>
                  <a:pt x="-36378" y="2600840"/>
                  <a:pt x="24603" y="2360799"/>
                  <a:pt x="0" y="2134553"/>
                </a:cubicBezTo>
                <a:cubicBezTo>
                  <a:pt x="-24603" y="1908307"/>
                  <a:pt x="71625" y="1725748"/>
                  <a:pt x="0" y="1495261"/>
                </a:cubicBezTo>
                <a:cubicBezTo>
                  <a:pt x="-71625" y="1264774"/>
                  <a:pt x="71636" y="812489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60373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08763" y="924940"/>
                  <a:pt x="3094732" y="1153370"/>
                  <a:pt x="3160128" y="1305842"/>
                </a:cubicBezTo>
                <a:cubicBezTo>
                  <a:pt x="3225524" y="1458314"/>
                  <a:pt x="3147303" y="1727441"/>
                  <a:pt x="3160128" y="1897778"/>
                </a:cubicBezTo>
                <a:cubicBezTo>
                  <a:pt x="3172953" y="2068115"/>
                  <a:pt x="3099697" y="2270258"/>
                  <a:pt x="3160128" y="2489715"/>
                </a:cubicBezTo>
                <a:cubicBezTo>
                  <a:pt x="3220559" y="2709172"/>
                  <a:pt x="3109727" y="2887104"/>
                  <a:pt x="3160128" y="2986942"/>
                </a:cubicBezTo>
                <a:cubicBezTo>
                  <a:pt x="3210529" y="3086780"/>
                  <a:pt x="3119090" y="3308135"/>
                  <a:pt x="3160128" y="3578879"/>
                </a:cubicBezTo>
                <a:cubicBezTo>
                  <a:pt x="3201166" y="3849623"/>
                  <a:pt x="3128230" y="4004680"/>
                  <a:pt x="3160128" y="4123461"/>
                </a:cubicBezTo>
                <a:cubicBezTo>
                  <a:pt x="3192026" y="4242242"/>
                  <a:pt x="3135483" y="4440959"/>
                  <a:pt x="3160128" y="4573332"/>
                </a:cubicBezTo>
                <a:cubicBezTo>
                  <a:pt x="3184773" y="4705705"/>
                  <a:pt x="3108072" y="5148548"/>
                  <a:pt x="3160128" y="5354689"/>
                </a:cubicBezTo>
                <a:cubicBezTo>
                  <a:pt x="3144216" y="5735272"/>
                  <a:pt x="2875802" y="6049337"/>
                  <a:pt x="2477446" y="6037371"/>
                </a:cubicBezTo>
                <a:cubicBezTo>
                  <a:pt x="2289969" y="6058733"/>
                  <a:pt x="2159504" y="5977467"/>
                  <a:pt x="1933034" y="6037371"/>
                </a:cubicBezTo>
                <a:cubicBezTo>
                  <a:pt x="1706564" y="6097275"/>
                  <a:pt x="1558531" y="5971881"/>
                  <a:pt x="1316832" y="6037371"/>
                </a:cubicBezTo>
                <a:cubicBezTo>
                  <a:pt x="1075133" y="6102861"/>
                  <a:pt x="868232" y="5971614"/>
                  <a:pt x="682682" y="6037371"/>
                </a:cubicBezTo>
                <a:cubicBezTo>
                  <a:pt x="290859" y="6012790"/>
                  <a:pt x="-46718" y="5827103"/>
                  <a:pt x="0" y="5354689"/>
                </a:cubicBezTo>
                <a:cubicBezTo>
                  <a:pt x="-6803" y="5241141"/>
                  <a:pt x="29061" y="5063327"/>
                  <a:pt x="0" y="4857462"/>
                </a:cubicBezTo>
                <a:cubicBezTo>
                  <a:pt x="-29061" y="4651597"/>
                  <a:pt x="17333" y="4539241"/>
                  <a:pt x="0" y="4312880"/>
                </a:cubicBezTo>
                <a:cubicBezTo>
                  <a:pt x="-17333" y="4086519"/>
                  <a:pt x="69147" y="3972023"/>
                  <a:pt x="0" y="3673589"/>
                </a:cubicBezTo>
                <a:cubicBezTo>
                  <a:pt x="-69147" y="3375155"/>
                  <a:pt x="21387" y="3156229"/>
                  <a:pt x="0" y="2986942"/>
                </a:cubicBezTo>
                <a:cubicBezTo>
                  <a:pt x="-21387" y="2817655"/>
                  <a:pt x="52636" y="2707921"/>
                  <a:pt x="0" y="2489715"/>
                </a:cubicBezTo>
                <a:cubicBezTo>
                  <a:pt x="-52636" y="2271509"/>
                  <a:pt x="920" y="2196429"/>
                  <a:pt x="0" y="1992488"/>
                </a:cubicBezTo>
                <a:cubicBezTo>
                  <a:pt x="-920" y="1788547"/>
                  <a:pt x="40038" y="1600589"/>
                  <a:pt x="0" y="1447906"/>
                </a:cubicBezTo>
                <a:cubicBezTo>
                  <a:pt x="-40038" y="1295223"/>
                  <a:pt x="53183" y="828793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=""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923280" y="3000924"/>
            <a:ext cx="5280088" cy="3984171"/>
          </a:xfrm>
        </p:spPr>
        <p:txBody>
          <a:bodyPr>
            <a:norm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không nghe lời Cáo vì biết sau lời dụ dỗ ngon ngọt của Cáo là mục đích xấu xa muốn ăn thịt mình.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=""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 rot="20435964" flipH="1">
            <a:off x="-81570" y="870243"/>
            <a:ext cx="6263811" cy="3984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2F64DD-F23F-4026-855B-D9D6ADFA3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5452" y="3443243"/>
            <a:ext cx="4131584" cy="4278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A1209C-3388-4E77-B9E7-26B46A1BDBA1}"/>
              </a:ext>
            </a:extLst>
          </p:cNvPr>
          <p:cNvSpPr txBox="1"/>
          <p:nvPr/>
        </p:nvSpPr>
        <p:spPr>
          <a:xfrm>
            <a:off x="1595665" y="1889298"/>
            <a:ext cx="30297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Vì sao Gà không nghe lời Cáo?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>
                <a:latin typeface="Times New Roman" pitchFamily="18" charset="0"/>
                <a:cs typeface="Times New Roman" pitchFamily="18" charset="0"/>
              </a:rPr>
            </a:b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=""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7382221" y="1791261"/>
            <a:ext cx="3160128" cy="5630971"/>
          </a:xfrm>
          <a:custGeom>
            <a:avLst/>
            <a:gdLst>
              <a:gd name="connsiteX0" fmla="*/ 619195 w 3160128"/>
              <a:gd name="connsiteY0" fmla="*/ 0 h 5630971"/>
              <a:gd name="connsiteX1" fmla="*/ 1041977 w 3160128"/>
              <a:gd name="connsiteY1" fmla="*/ 0 h 5630971"/>
              <a:gd name="connsiteX2" fmla="*/ 1541629 w 3160128"/>
              <a:gd name="connsiteY2" fmla="*/ 0 h 5630971"/>
              <a:gd name="connsiteX3" fmla="*/ 1983629 w 3160128"/>
              <a:gd name="connsiteY3" fmla="*/ 0 h 5630971"/>
              <a:gd name="connsiteX4" fmla="*/ 2540933 w 3160128"/>
              <a:gd name="connsiteY4" fmla="*/ 0 h 5630971"/>
              <a:gd name="connsiteX5" fmla="*/ 3160128 w 3160128"/>
              <a:gd name="connsiteY5" fmla="*/ 619195 h 5630971"/>
              <a:gd name="connsiteX6" fmla="*/ 3160128 w 3160128"/>
              <a:gd name="connsiteY6" fmla="*/ 1117041 h 5630971"/>
              <a:gd name="connsiteX7" fmla="*/ 3160128 w 3160128"/>
              <a:gd name="connsiteY7" fmla="*/ 1571596 h 5630971"/>
              <a:gd name="connsiteX8" fmla="*/ 3160128 w 3160128"/>
              <a:gd name="connsiteY8" fmla="*/ 2112732 h 5630971"/>
              <a:gd name="connsiteX9" fmla="*/ 3160128 w 3160128"/>
              <a:gd name="connsiteY9" fmla="*/ 2740451 h 5630971"/>
              <a:gd name="connsiteX10" fmla="*/ 3160128 w 3160128"/>
              <a:gd name="connsiteY10" fmla="*/ 3238297 h 5630971"/>
              <a:gd name="connsiteX11" fmla="*/ 3160128 w 3160128"/>
              <a:gd name="connsiteY11" fmla="*/ 3736143 h 5630971"/>
              <a:gd name="connsiteX12" fmla="*/ 3160128 w 3160128"/>
              <a:gd name="connsiteY12" fmla="*/ 4190698 h 5630971"/>
              <a:gd name="connsiteX13" fmla="*/ 3160128 w 3160128"/>
              <a:gd name="connsiteY13" fmla="*/ 4948289 h 5630971"/>
              <a:gd name="connsiteX14" fmla="*/ 2477446 w 3160128"/>
              <a:gd name="connsiteY14" fmla="*/ 5630971 h 5630971"/>
              <a:gd name="connsiteX15" fmla="*/ 1915087 w 3160128"/>
              <a:gd name="connsiteY15" fmla="*/ 5630971 h 5630971"/>
              <a:gd name="connsiteX16" fmla="*/ 1352727 w 3160128"/>
              <a:gd name="connsiteY16" fmla="*/ 5630971 h 5630971"/>
              <a:gd name="connsiteX17" fmla="*/ 682682 w 3160128"/>
              <a:gd name="connsiteY17" fmla="*/ 5630971 h 5630971"/>
              <a:gd name="connsiteX18" fmla="*/ 0 w 3160128"/>
              <a:gd name="connsiteY18" fmla="*/ 4948289 h 5630971"/>
              <a:gd name="connsiteX19" fmla="*/ 0 w 3160128"/>
              <a:gd name="connsiteY19" fmla="*/ 4450443 h 5630971"/>
              <a:gd name="connsiteX20" fmla="*/ 0 w 3160128"/>
              <a:gd name="connsiteY20" fmla="*/ 4039179 h 5630971"/>
              <a:gd name="connsiteX21" fmla="*/ 0 w 3160128"/>
              <a:gd name="connsiteY21" fmla="*/ 3584624 h 5630971"/>
              <a:gd name="connsiteX22" fmla="*/ 0 w 3160128"/>
              <a:gd name="connsiteY22" fmla="*/ 3086779 h 5630971"/>
              <a:gd name="connsiteX23" fmla="*/ 0 w 3160128"/>
              <a:gd name="connsiteY23" fmla="*/ 2632224 h 5630971"/>
              <a:gd name="connsiteX24" fmla="*/ 0 w 3160128"/>
              <a:gd name="connsiteY24" fmla="*/ 2004505 h 5630971"/>
              <a:gd name="connsiteX25" fmla="*/ 0 w 3160128"/>
              <a:gd name="connsiteY25" fmla="*/ 1420077 h 5630971"/>
              <a:gd name="connsiteX26" fmla="*/ 0 w 3160128"/>
              <a:gd name="connsiteY26" fmla="*/ 619195 h 5630971"/>
              <a:gd name="connsiteX27" fmla="*/ 619195 w 3160128"/>
              <a:gd name="connsiteY27" fmla="*/ 0 h 56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56309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187875" y="803083"/>
                  <a:pt x="3153930" y="1000915"/>
                  <a:pt x="3160128" y="1117041"/>
                </a:cubicBezTo>
                <a:cubicBezTo>
                  <a:pt x="3166326" y="1233167"/>
                  <a:pt x="3152362" y="1469230"/>
                  <a:pt x="3160128" y="1571596"/>
                </a:cubicBezTo>
                <a:cubicBezTo>
                  <a:pt x="3167894" y="1673962"/>
                  <a:pt x="3125051" y="1879417"/>
                  <a:pt x="3160128" y="2112732"/>
                </a:cubicBezTo>
                <a:cubicBezTo>
                  <a:pt x="3195205" y="2346047"/>
                  <a:pt x="3152368" y="2448719"/>
                  <a:pt x="3160128" y="2740451"/>
                </a:cubicBezTo>
                <a:cubicBezTo>
                  <a:pt x="3167888" y="3032183"/>
                  <a:pt x="3133955" y="3107461"/>
                  <a:pt x="3160128" y="3238297"/>
                </a:cubicBezTo>
                <a:cubicBezTo>
                  <a:pt x="3186301" y="3369133"/>
                  <a:pt x="3143294" y="3619165"/>
                  <a:pt x="3160128" y="3736143"/>
                </a:cubicBezTo>
                <a:cubicBezTo>
                  <a:pt x="3176962" y="3853121"/>
                  <a:pt x="3136339" y="4026735"/>
                  <a:pt x="3160128" y="4190698"/>
                </a:cubicBezTo>
                <a:cubicBezTo>
                  <a:pt x="3183917" y="4354661"/>
                  <a:pt x="3157411" y="4602188"/>
                  <a:pt x="3160128" y="4948289"/>
                </a:cubicBezTo>
                <a:cubicBezTo>
                  <a:pt x="3080794" y="5352554"/>
                  <a:pt x="2842109" y="5604425"/>
                  <a:pt x="2477446" y="5630971"/>
                </a:cubicBezTo>
                <a:cubicBezTo>
                  <a:pt x="2322381" y="5652970"/>
                  <a:pt x="2036914" y="5625722"/>
                  <a:pt x="1915087" y="5630971"/>
                </a:cubicBezTo>
                <a:cubicBezTo>
                  <a:pt x="1793260" y="5636220"/>
                  <a:pt x="1529512" y="5604082"/>
                  <a:pt x="1352727" y="5630971"/>
                </a:cubicBezTo>
                <a:cubicBezTo>
                  <a:pt x="1175942" y="5657860"/>
                  <a:pt x="953945" y="5600623"/>
                  <a:pt x="682682" y="5630971"/>
                </a:cubicBezTo>
                <a:cubicBezTo>
                  <a:pt x="296822" y="5548866"/>
                  <a:pt x="-20434" y="5323625"/>
                  <a:pt x="0" y="4948289"/>
                </a:cubicBezTo>
                <a:cubicBezTo>
                  <a:pt x="-48936" y="4712436"/>
                  <a:pt x="54161" y="4607463"/>
                  <a:pt x="0" y="4450443"/>
                </a:cubicBezTo>
                <a:cubicBezTo>
                  <a:pt x="-54161" y="4293423"/>
                  <a:pt x="32325" y="4155024"/>
                  <a:pt x="0" y="4039179"/>
                </a:cubicBezTo>
                <a:cubicBezTo>
                  <a:pt x="-32325" y="3923334"/>
                  <a:pt x="2922" y="3774860"/>
                  <a:pt x="0" y="3584624"/>
                </a:cubicBezTo>
                <a:cubicBezTo>
                  <a:pt x="-2922" y="3394388"/>
                  <a:pt x="52479" y="3220753"/>
                  <a:pt x="0" y="3086779"/>
                </a:cubicBezTo>
                <a:cubicBezTo>
                  <a:pt x="-52479" y="2952806"/>
                  <a:pt x="42118" y="2762390"/>
                  <a:pt x="0" y="2632224"/>
                </a:cubicBezTo>
                <a:cubicBezTo>
                  <a:pt x="-42118" y="2502059"/>
                  <a:pt x="19389" y="2192950"/>
                  <a:pt x="0" y="2004505"/>
                </a:cubicBezTo>
                <a:cubicBezTo>
                  <a:pt x="-19389" y="1816060"/>
                  <a:pt x="24465" y="1635731"/>
                  <a:pt x="0" y="1420077"/>
                </a:cubicBezTo>
                <a:cubicBezTo>
                  <a:pt x="-24465" y="1204423"/>
                  <a:pt x="9035" y="816553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56309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32871" y="862534"/>
                  <a:pt x="3124141" y="1058047"/>
                  <a:pt x="3160128" y="1246914"/>
                </a:cubicBezTo>
                <a:cubicBezTo>
                  <a:pt x="3196115" y="1435781"/>
                  <a:pt x="3135136" y="1640369"/>
                  <a:pt x="3160128" y="1788050"/>
                </a:cubicBezTo>
                <a:cubicBezTo>
                  <a:pt x="3185120" y="1935731"/>
                  <a:pt x="3128167" y="2068140"/>
                  <a:pt x="3160128" y="2329187"/>
                </a:cubicBezTo>
                <a:cubicBezTo>
                  <a:pt x="3192089" y="2590234"/>
                  <a:pt x="3159647" y="2676599"/>
                  <a:pt x="3160128" y="2783742"/>
                </a:cubicBezTo>
                <a:cubicBezTo>
                  <a:pt x="3160609" y="2890885"/>
                  <a:pt x="3148266" y="3215319"/>
                  <a:pt x="3160128" y="3324879"/>
                </a:cubicBezTo>
                <a:cubicBezTo>
                  <a:pt x="3171990" y="3434439"/>
                  <a:pt x="3126122" y="3683361"/>
                  <a:pt x="3160128" y="3822725"/>
                </a:cubicBezTo>
                <a:cubicBezTo>
                  <a:pt x="3194134" y="3962089"/>
                  <a:pt x="3124643" y="4148111"/>
                  <a:pt x="3160128" y="4233988"/>
                </a:cubicBezTo>
                <a:cubicBezTo>
                  <a:pt x="3195613" y="4319865"/>
                  <a:pt x="3124279" y="4775138"/>
                  <a:pt x="3160128" y="4948289"/>
                </a:cubicBezTo>
                <a:cubicBezTo>
                  <a:pt x="3144216" y="5328872"/>
                  <a:pt x="2875802" y="5642937"/>
                  <a:pt x="2477446" y="5630971"/>
                </a:cubicBezTo>
                <a:cubicBezTo>
                  <a:pt x="2289969" y="5652333"/>
                  <a:pt x="2159504" y="5571067"/>
                  <a:pt x="1933034" y="5630971"/>
                </a:cubicBezTo>
                <a:cubicBezTo>
                  <a:pt x="1706564" y="5690875"/>
                  <a:pt x="1558531" y="5565481"/>
                  <a:pt x="1316832" y="5630971"/>
                </a:cubicBezTo>
                <a:cubicBezTo>
                  <a:pt x="1075133" y="5696461"/>
                  <a:pt x="868232" y="5565214"/>
                  <a:pt x="682682" y="5630971"/>
                </a:cubicBezTo>
                <a:cubicBezTo>
                  <a:pt x="290859" y="5606390"/>
                  <a:pt x="-46718" y="5420703"/>
                  <a:pt x="0" y="4948289"/>
                </a:cubicBezTo>
                <a:cubicBezTo>
                  <a:pt x="-39670" y="4811793"/>
                  <a:pt x="43180" y="4654039"/>
                  <a:pt x="0" y="4493734"/>
                </a:cubicBezTo>
                <a:cubicBezTo>
                  <a:pt x="-43180" y="4333429"/>
                  <a:pt x="51978" y="4232655"/>
                  <a:pt x="0" y="3995888"/>
                </a:cubicBezTo>
                <a:cubicBezTo>
                  <a:pt x="-51978" y="3759121"/>
                  <a:pt x="4125" y="3676939"/>
                  <a:pt x="0" y="3411461"/>
                </a:cubicBezTo>
                <a:cubicBezTo>
                  <a:pt x="-4125" y="3145983"/>
                  <a:pt x="18886" y="2919250"/>
                  <a:pt x="0" y="2783742"/>
                </a:cubicBezTo>
                <a:cubicBezTo>
                  <a:pt x="-18886" y="2648234"/>
                  <a:pt x="31989" y="2499102"/>
                  <a:pt x="0" y="2329187"/>
                </a:cubicBezTo>
                <a:cubicBezTo>
                  <a:pt x="-31989" y="2159272"/>
                  <a:pt x="21685" y="2094390"/>
                  <a:pt x="0" y="1874632"/>
                </a:cubicBezTo>
                <a:cubicBezTo>
                  <a:pt x="-21685" y="1654874"/>
                  <a:pt x="36101" y="1524823"/>
                  <a:pt x="0" y="1376786"/>
                </a:cubicBezTo>
                <a:cubicBezTo>
                  <a:pt x="-36101" y="1228749"/>
                  <a:pt x="32454" y="852681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=""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329679" y="3487742"/>
            <a:ext cx="5271467" cy="3984171"/>
          </a:xfrm>
        </p:spPr>
        <p:txBody>
          <a:bodyPr>
            <a:normAutofit/>
          </a:bodyPr>
          <a:lstStyle/>
          <a:p>
            <a:pPr indent="914400"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Gà biết Cáo rất sợ chó săn. Gà khiến Cáo khiếp sợ lộ rõ âm mưu của mình</a:t>
            </a:r>
            <a:r>
              <a:rPr lang="en-US" sz="5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DEB8CA6-C495-4A50-9D5C-76956C54FEE5}"/>
              </a:ext>
            </a:extLst>
          </p:cNvPr>
          <p:cNvGrpSpPr/>
          <p:nvPr/>
        </p:nvGrpSpPr>
        <p:grpSpPr>
          <a:xfrm>
            <a:off x="-440728" y="269390"/>
            <a:ext cx="7595370" cy="5106864"/>
            <a:chOff x="-298488" y="588090"/>
            <a:chExt cx="7595370" cy="5106864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="" xmlns:a16="http://schemas.microsoft.com/office/drawing/2014/main" id="{A6D47401-F883-4FE7-8C68-00D994A81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7" b="14329"/>
            <a:stretch/>
          </p:blipFill>
          <p:spPr>
            <a:xfrm rot="21033814" flipH="1">
              <a:off x="-298488" y="588090"/>
              <a:ext cx="7595370" cy="51068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DA1209C-3388-4E77-B9E7-26B46A1BDBA1}"/>
                </a:ext>
              </a:extLst>
            </p:cNvPr>
            <p:cNvSpPr txBox="1"/>
            <p:nvPr/>
          </p:nvSpPr>
          <p:spPr>
            <a:xfrm>
              <a:off x="1630475" y="1849488"/>
              <a:ext cx="37084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Gà tung tin có cặp chó săn đang chạy đến để làm gì?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2F64DD-F23F-4026-855B-D9D6ADFA3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7557" y="3429000"/>
            <a:ext cx="4131584" cy="4278092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E1A3BD3F-9889-4210-8119-F51D19270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88" y="1556102"/>
            <a:ext cx="1894661" cy="1470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0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191000" y="871497"/>
            <a:ext cx="6623057" cy="40362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6000" b="1">
                <a:gradFill flip="none" rotWithShape="1">
                  <a:gsLst>
                    <a:gs pos="14000">
                      <a:schemeClr val="accent6">
                        <a:lumMod val="50000"/>
                      </a:schemeClr>
                    </a:gs>
                    <a:gs pos="44000">
                      <a:schemeClr val="accent6">
                        <a:lumMod val="75000"/>
                      </a:schemeClr>
                    </a:gs>
                    <a:gs pos="72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2. Sự khéo léo, thông minh của Gà Trống</a:t>
            </a:r>
            <a:endParaRPr lang="en-US" sz="6000" b="1" dirty="0">
              <a:gradFill flip="none" rotWithShape="1">
                <a:gsLst>
                  <a:gs pos="14000">
                    <a:schemeClr val="accent6">
                      <a:lumMod val="50000"/>
                    </a:schemeClr>
                  </a:gs>
                  <a:gs pos="44000">
                    <a:schemeClr val="accent6">
                      <a:lumMod val="75000"/>
                    </a:schemeClr>
                  </a:gs>
                  <a:gs pos="72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99913C-8991-4039-B8EB-9E82F3684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0176" y="1762373"/>
            <a:ext cx="6171004" cy="638983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DE7A32A5-48D0-48C6-BC3E-1574AB6D0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560" y="0"/>
            <a:ext cx="1742995" cy="174299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373A6E4-BB4D-4A89-A754-66A74BD61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126773"/>
            <a:ext cx="2145542" cy="1853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4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C2BC0BB5-E835-4C97-94FB-064C2B47506F}"/>
              </a:ext>
            </a:extLst>
          </p:cNvPr>
          <p:cNvSpPr/>
          <p:nvPr/>
        </p:nvSpPr>
        <p:spPr>
          <a:xfrm>
            <a:off x="-245305" y="6174823"/>
            <a:ext cx="4131584" cy="23569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: 圆顶角 12">
            <a:extLst>
              <a:ext uri="{FF2B5EF4-FFF2-40B4-BE49-F238E27FC236}">
                <a16:creationId xmlns="" xmlns:a16="http://schemas.microsoft.com/office/drawing/2014/main" id="{4B2931FA-DFB1-47E4-8255-0A6F329C0EB8}"/>
              </a:ext>
            </a:extLst>
          </p:cNvPr>
          <p:cNvSpPr/>
          <p:nvPr/>
        </p:nvSpPr>
        <p:spPr>
          <a:xfrm rot="5400000">
            <a:off x="5562312" y="-274608"/>
            <a:ext cx="3932277" cy="8351738"/>
          </a:xfrm>
          <a:custGeom>
            <a:avLst/>
            <a:gdLst>
              <a:gd name="connsiteX0" fmla="*/ 770490 w 3932277"/>
              <a:gd name="connsiteY0" fmla="*/ 0 h 8351738"/>
              <a:gd name="connsiteX1" fmla="*/ 1320488 w 3932277"/>
              <a:gd name="connsiteY1" fmla="*/ 0 h 8351738"/>
              <a:gd name="connsiteX2" fmla="*/ 1870487 w 3932277"/>
              <a:gd name="connsiteY2" fmla="*/ 0 h 8351738"/>
              <a:gd name="connsiteX3" fmla="*/ 2396572 w 3932277"/>
              <a:gd name="connsiteY3" fmla="*/ 0 h 8351738"/>
              <a:gd name="connsiteX4" fmla="*/ 3161787 w 3932277"/>
              <a:gd name="connsiteY4" fmla="*/ 0 h 8351738"/>
              <a:gd name="connsiteX5" fmla="*/ 3932277 w 3932277"/>
              <a:gd name="connsiteY5" fmla="*/ 770490 h 8351738"/>
              <a:gd name="connsiteX6" fmla="*/ 3932277 w 3932277"/>
              <a:gd name="connsiteY6" fmla="*/ 1264152 h 8351738"/>
              <a:gd name="connsiteX7" fmla="*/ 3932277 w 3932277"/>
              <a:gd name="connsiteY7" fmla="*/ 1825132 h 8351738"/>
              <a:gd name="connsiteX8" fmla="*/ 3932277 w 3932277"/>
              <a:gd name="connsiteY8" fmla="*/ 2386112 h 8351738"/>
              <a:gd name="connsiteX9" fmla="*/ 3932277 w 3932277"/>
              <a:gd name="connsiteY9" fmla="*/ 2812457 h 8351738"/>
              <a:gd name="connsiteX10" fmla="*/ 3932277 w 3932277"/>
              <a:gd name="connsiteY10" fmla="*/ 3440754 h 8351738"/>
              <a:gd name="connsiteX11" fmla="*/ 3932277 w 3932277"/>
              <a:gd name="connsiteY11" fmla="*/ 3799781 h 8351738"/>
              <a:gd name="connsiteX12" fmla="*/ 3932277 w 3932277"/>
              <a:gd name="connsiteY12" fmla="*/ 4226126 h 8351738"/>
              <a:gd name="connsiteX13" fmla="*/ 3932277 w 3932277"/>
              <a:gd name="connsiteY13" fmla="*/ 4719788 h 8351738"/>
              <a:gd name="connsiteX14" fmla="*/ 3932277 w 3932277"/>
              <a:gd name="connsiteY14" fmla="*/ 5146133 h 8351738"/>
              <a:gd name="connsiteX15" fmla="*/ 3932277 w 3932277"/>
              <a:gd name="connsiteY15" fmla="*/ 5841748 h 8351738"/>
              <a:gd name="connsiteX16" fmla="*/ 3932277 w 3932277"/>
              <a:gd name="connsiteY16" fmla="*/ 6470045 h 8351738"/>
              <a:gd name="connsiteX17" fmla="*/ 3932277 w 3932277"/>
              <a:gd name="connsiteY17" fmla="*/ 6829072 h 8351738"/>
              <a:gd name="connsiteX18" fmla="*/ 3932277 w 3932277"/>
              <a:gd name="connsiteY18" fmla="*/ 7502248 h 8351738"/>
              <a:gd name="connsiteX19" fmla="*/ 3082787 w 3932277"/>
              <a:gd name="connsiteY19" fmla="*/ 8351738 h 8351738"/>
              <a:gd name="connsiteX20" fmla="*/ 2502130 w 3932277"/>
              <a:gd name="connsiteY20" fmla="*/ 8351738 h 8351738"/>
              <a:gd name="connsiteX21" fmla="*/ 1988471 w 3932277"/>
              <a:gd name="connsiteY21" fmla="*/ 8351738 h 8351738"/>
              <a:gd name="connsiteX22" fmla="*/ 1497146 w 3932277"/>
              <a:gd name="connsiteY22" fmla="*/ 8351738 h 8351738"/>
              <a:gd name="connsiteX23" fmla="*/ 849490 w 3932277"/>
              <a:gd name="connsiteY23" fmla="*/ 8351738 h 8351738"/>
              <a:gd name="connsiteX24" fmla="*/ 0 w 3932277"/>
              <a:gd name="connsiteY24" fmla="*/ 7502248 h 8351738"/>
              <a:gd name="connsiteX25" fmla="*/ 0 w 3932277"/>
              <a:gd name="connsiteY25" fmla="*/ 7075903 h 8351738"/>
              <a:gd name="connsiteX26" fmla="*/ 0 w 3932277"/>
              <a:gd name="connsiteY26" fmla="*/ 6716876 h 8351738"/>
              <a:gd name="connsiteX27" fmla="*/ 0 w 3932277"/>
              <a:gd name="connsiteY27" fmla="*/ 6223214 h 8351738"/>
              <a:gd name="connsiteX28" fmla="*/ 0 w 3932277"/>
              <a:gd name="connsiteY28" fmla="*/ 5796869 h 8351738"/>
              <a:gd name="connsiteX29" fmla="*/ 0 w 3932277"/>
              <a:gd name="connsiteY29" fmla="*/ 5235889 h 8351738"/>
              <a:gd name="connsiteX30" fmla="*/ 0 w 3932277"/>
              <a:gd name="connsiteY30" fmla="*/ 4809545 h 8351738"/>
              <a:gd name="connsiteX31" fmla="*/ 0 w 3932277"/>
              <a:gd name="connsiteY31" fmla="*/ 4248565 h 8351738"/>
              <a:gd name="connsiteX32" fmla="*/ 0 w 3932277"/>
              <a:gd name="connsiteY32" fmla="*/ 3754903 h 8351738"/>
              <a:gd name="connsiteX33" fmla="*/ 0 w 3932277"/>
              <a:gd name="connsiteY33" fmla="*/ 3126605 h 8351738"/>
              <a:gd name="connsiteX34" fmla="*/ 0 w 3932277"/>
              <a:gd name="connsiteY34" fmla="*/ 2700261 h 8351738"/>
              <a:gd name="connsiteX35" fmla="*/ 0 w 3932277"/>
              <a:gd name="connsiteY35" fmla="*/ 2004646 h 8351738"/>
              <a:gd name="connsiteX36" fmla="*/ 0 w 3932277"/>
              <a:gd name="connsiteY36" fmla="*/ 1376348 h 8351738"/>
              <a:gd name="connsiteX37" fmla="*/ 0 w 3932277"/>
              <a:gd name="connsiteY37" fmla="*/ 770490 h 8351738"/>
              <a:gd name="connsiteX38" fmla="*/ 770490 w 3932277"/>
              <a:gd name="connsiteY38" fmla="*/ 0 h 83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32277" h="8351738" fill="none" extrusionOk="0">
                <a:moveTo>
                  <a:pt x="770490" y="0"/>
                </a:moveTo>
                <a:cubicBezTo>
                  <a:pt x="980371" y="-25140"/>
                  <a:pt x="1100715" y="44933"/>
                  <a:pt x="1320488" y="0"/>
                </a:cubicBezTo>
                <a:cubicBezTo>
                  <a:pt x="1540261" y="-44933"/>
                  <a:pt x="1641848" y="7039"/>
                  <a:pt x="1870487" y="0"/>
                </a:cubicBezTo>
                <a:cubicBezTo>
                  <a:pt x="2099126" y="-7039"/>
                  <a:pt x="2275638" y="4587"/>
                  <a:pt x="2396572" y="0"/>
                </a:cubicBezTo>
                <a:cubicBezTo>
                  <a:pt x="2517506" y="-4587"/>
                  <a:pt x="2984122" y="4899"/>
                  <a:pt x="3161787" y="0"/>
                </a:cubicBezTo>
                <a:cubicBezTo>
                  <a:pt x="3606161" y="505"/>
                  <a:pt x="3935708" y="306305"/>
                  <a:pt x="3932277" y="770490"/>
                </a:cubicBezTo>
                <a:cubicBezTo>
                  <a:pt x="3983305" y="883564"/>
                  <a:pt x="3893416" y="1153979"/>
                  <a:pt x="3932277" y="1264152"/>
                </a:cubicBezTo>
                <a:cubicBezTo>
                  <a:pt x="3971138" y="1374325"/>
                  <a:pt x="3910950" y="1610063"/>
                  <a:pt x="3932277" y="1825132"/>
                </a:cubicBezTo>
                <a:cubicBezTo>
                  <a:pt x="3953604" y="2040201"/>
                  <a:pt x="3915249" y="2227166"/>
                  <a:pt x="3932277" y="2386112"/>
                </a:cubicBezTo>
                <a:cubicBezTo>
                  <a:pt x="3949305" y="2545058"/>
                  <a:pt x="3896856" y="2693618"/>
                  <a:pt x="3932277" y="2812457"/>
                </a:cubicBezTo>
                <a:cubicBezTo>
                  <a:pt x="3967698" y="2931297"/>
                  <a:pt x="3868345" y="3257018"/>
                  <a:pt x="3932277" y="3440754"/>
                </a:cubicBezTo>
                <a:cubicBezTo>
                  <a:pt x="3996209" y="3624490"/>
                  <a:pt x="3925179" y="3710621"/>
                  <a:pt x="3932277" y="3799781"/>
                </a:cubicBezTo>
                <a:cubicBezTo>
                  <a:pt x="3939375" y="3888941"/>
                  <a:pt x="3905987" y="4013480"/>
                  <a:pt x="3932277" y="4226126"/>
                </a:cubicBezTo>
                <a:cubicBezTo>
                  <a:pt x="3958567" y="4438772"/>
                  <a:pt x="3929582" y="4517815"/>
                  <a:pt x="3932277" y="4719788"/>
                </a:cubicBezTo>
                <a:cubicBezTo>
                  <a:pt x="3934972" y="4921761"/>
                  <a:pt x="3920770" y="5019205"/>
                  <a:pt x="3932277" y="5146133"/>
                </a:cubicBezTo>
                <a:cubicBezTo>
                  <a:pt x="3943784" y="5273062"/>
                  <a:pt x="3907126" y="5500193"/>
                  <a:pt x="3932277" y="5841748"/>
                </a:cubicBezTo>
                <a:cubicBezTo>
                  <a:pt x="3957428" y="6183304"/>
                  <a:pt x="3915715" y="6285282"/>
                  <a:pt x="3932277" y="6470045"/>
                </a:cubicBezTo>
                <a:cubicBezTo>
                  <a:pt x="3948839" y="6654808"/>
                  <a:pt x="3927377" y="6740587"/>
                  <a:pt x="3932277" y="6829072"/>
                </a:cubicBezTo>
                <a:cubicBezTo>
                  <a:pt x="3937177" y="6917557"/>
                  <a:pt x="3868130" y="7307956"/>
                  <a:pt x="3932277" y="7502248"/>
                </a:cubicBezTo>
                <a:cubicBezTo>
                  <a:pt x="3920218" y="7962651"/>
                  <a:pt x="3519626" y="8372419"/>
                  <a:pt x="3082787" y="8351738"/>
                </a:cubicBezTo>
                <a:cubicBezTo>
                  <a:pt x="2932129" y="8359908"/>
                  <a:pt x="2650145" y="8322533"/>
                  <a:pt x="2502130" y="8351738"/>
                </a:cubicBezTo>
                <a:cubicBezTo>
                  <a:pt x="2354115" y="8380943"/>
                  <a:pt x="2239491" y="8333431"/>
                  <a:pt x="1988471" y="8351738"/>
                </a:cubicBezTo>
                <a:cubicBezTo>
                  <a:pt x="1737451" y="8370045"/>
                  <a:pt x="1686360" y="8300135"/>
                  <a:pt x="1497146" y="8351738"/>
                </a:cubicBezTo>
                <a:cubicBezTo>
                  <a:pt x="1307932" y="8403341"/>
                  <a:pt x="990703" y="8332657"/>
                  <a:pt x="849490" y="8351738"/>
                </a:cubicBezTo>
                <a:cubicBezTo>
                  <a:pt x="363789" y="8337235"/>
                  <a:pt x="66618" y="8087089"/>
                  <a:pt x="0" y="7502248"/>
                </a:cubicBezTo>
                <a:cubicBezTo>
                  <a:pt x="-3189" y="7407970"/>
                  <a:pt x="5199" y="7184057"/>
                  <a:pt x="0" y="7075903"/>
                </a:cubicBezTo>
                <a:cubicBezTo>
                  <a:pt x="-5199" y="6967750"/>
                  <a:pt x="12842" y="6806185"/>
                  <a:pt x="0" y="6716876"/>
                </a:cubicBezTo>
                <a:cubicBezTo>
                  <a:pt x="-12842" y="6627567"/>
                  <a:pt x="15993" y="6350459"/>
                  <a:pt x="0" y="6223214"/>
                </a:cubicBezTo>
                <a:cubicBezTo>
                  <a:pt x="-15993" y="6095969"/>
                  <a:pt x="30793" y="5993614"/>
                  <a:pt x="0" y="5796869"/>
                </a:cubicBezTo>
                <a:cubicBezTo>
                  <a:pt x="-30793" y="5600125"/>
                  <a:pt x="66264" y="5435256"/>
                  <a:pt x="0" y="5235889"/>
                </a:cubicBezTo>
                <a:cubicBezTo>
                  <a:pt x="-66264" y="5036522"/>
                  <a:pt x="34802" y="4895012"/>
                  <a:pt x="0" y="4809545"/>
                </a:cubicBezTo>
                <a:cubicBezTo>
                  <a:pt x="-34802" y="4724078"/>
                  <a:pt x="53279" y="4473157"/>
                  <a:pt x="0" y="4248565"/>
                </a:cubicBezTo>
                <a:cubicBezTo>
                  <a:pt x="-53279" y="4023973"/>
                  <a:pt x="23656" y="3895703"/>
                  <a:pt x="0" y="3754903"/>
                </a:cubicBezTo>
                <a:cubicBezTo>
                  <a:pt x="-23656" y="3614103"/>
                  <a:pt x="44683" y="3397840"/>
                  <a:pt x="0" y="3126605"/>
                </a:cubicBezTo>
                <a:cubicBezTo>
                  <a:pt x="-44683" y="2855370"/>
                  <a:pt x="14090" y="2841507"/>
                  <a:pt x="0" y="2700261"/>
                </a:cubicBezTo>
                <a:cubicBezTo>
                  <a:pt x="-14090" y="2559015"/>
                  <a:pt x="1240" y="2223233"/>
                  <a:pt x="0" y="2004646"/>
                </a:cubicBezTo>
                <a:cubicBezTo>
                  <a:pt x="-1240" y="1786060"/>
                  <a:pt x="51818" y="1559489"/>
                  <a:pt x="0" y="1376348"/>
                </a:cubicBezTo>
                <a:cubicBezTo>
                  <a:pt x="-51818" y="1193207"/>
                  <a:pt x="47578" y="931856"/>
                  <a:pt x="0" y="770490"/>
                </a:cubicBezTo>
                <a:cubicBezTo>
                  <a:pt x="-14106" y="318503"/>
                  <a:pt x="350611" y="121749"/>
                  <a:pt x="770490" y="0"/>
                </a:cubicBezTo>
                <a:close/>
              </a:path>
              <a:path w="3932277" h="8351738" stroke="0" extrusionOk="0">
                <a:moveTo>
                  <a:pt x="770490" y="0"/>
                </a:moveTo>
                <a:cubicBezTo>
                  <a:pt x="942300" y="-59059"/>
                  <a:pt x="1211631" y="73732"/>
                  <a:pt x="1416140" y="0"/>
                </a:cubicBezTo>
                <a:cubicBezTo>
                  <a:pt x="1620649" y="-73732"/>
                  <a:pt x="1748530" y="51687"/>
                  <a:pt x="1990051" y="0"/>
                </a:cubicBezTo>
                <a:cubicBezTo>
                  <a:pt x="2231572" y="-51687"/>
                  <a:pt x="2265422" y="41848"/>
                  <a:pt x="2516137" y="0"/>
                </a:cubicBezTo>
                <a:cubicBezTo>
                  <a:pt x="2766852" y="-41848"/>
                  <a:pt x="2889372" y="47722"/>
                  <a:pt x="3161787" y="0"/>
                </a:cubicBezTo>
                <a:cubicBezTo>
                  <a:pt x="3538085" y="-76820"/>
                  <a:pt x="3897359" y="405663"/>
                  <a:pt x="3932277" y="770490"/>
                </a:cubicBezTo>
                <a:cubicBezTo>
                  <a:pt x="3981748" y="1104869"/>
                  <a:pt x="3905882" y="1144769"/>
                  <a:pt x="3932277" y="1466105"/>
                </a:cubicBezTo>
                <a:cubicBezTo>
                  <a:pt x="3958672" y="1787441"/>
                  <a:pt x="3923077" y="1828652"/>
                  <a:pt x="3932277" y="2027085"/>
                </a:cubicBezTo>
                <a:cubicBezTo>
                  <a:pt x="3941477" y="2225518"/>
                  <a:pt x="3889404" y="2335809"/>
                  <a:pt x="3932277" y="2588065"/>
                </a:cubicBezTo>
                <a:cubicBezTo>
                  <a:pt x="3975150" y="2840321"/>
                  <a:pt x="3928304" y="2893995"/>
                  <a:pt x="3932277" y="3014409"/>
                </a:cubicBezTo>
                <a:cubicBezTo>
                  <a:pt x="3936250" y="3134823"/>
                  <a:pt x="3931112" y="3434969"/>
                  <a:pt x="3932277" y="3575389"/>
                </a:cubicBezTo>
                <a:cubicBezTo>
                  <a:pt x="3933442" y="3715809"/>
                  <a:pt x="3919287" y="3871814"/>
                  <a:pt x="3932277" y="4069051"/>
                </a:cubicBezTo>
                <a:cubicBezTo>
                  <a:pt x="3945267" y="4266288"/>
                  <a:pt x="3892748" y="4266718"/>
                  <a:pt x="3932277" y="4428079"/>
                </a:cubicBezTo>
                <a:cubicBezTo>
                  <a:pt x="3971806" y="4589440"/>
                  <a:pt x="3871553" y="4751204"/>
                  <a:pt x="3932277" y="5056376"/>
                </a:cubicBezTo>
                <a:cubicBezTo>
                  <a:pt x="3993001" y="5361548"/>
                  <a:pt x="3868551" y="5444106"/>
                  <a:pt x="3932277" y="5684673"/>
                </a:cubicBezTo>
                <a:cubicBezTo>
                  <a:pt x="3996003" y="5925240"/>
                  <a:pt x="3909484" y="5915003"/>
                  <a:pt x="3932277" y="6111018"/>
                </a:cubicBezTo>
                <a:cubicBezTo>
                  <a:pt x="3955070" y="6307034"/>
                  <a:pt x="3870690" y="6459982"/>
                  <a:pt x="3932277" y="6806633"/>
                </a:cubicBezTo>
                <a:cubicBezTo>
                  <a:pt x="3993864" y="7153285"/>
                  <a:pt x="3925521" y="7320229"/>
                  <a:pt x="3932277" y="7502248"/>
                </a:cubicBezTo>
                <a:cubicBezTo>
                  <a:pt x="4031703" y="8053330"/>
                  <a:pt x="3508152" y="8347910"/>
                  <a:pt x="3082787" y="8351738"/>
                </a:cubicBezTo>
                <a:cubicBezTo>
                  <a:pt x="2977910" y="8398233"/>
                  <a:pt x="2795820" y="8320183"/>
                  <a:pt x="2569129" y="8351738"/>
                </a:cubicBezTo>
                <a:cubicBezTo>
                  <a:pt x="2342438" y="8383293"/>
                  <a:pt x="2236076" y="8315626"/>
                  <a:pt x="2077803" y="8351738"/>
                </a:cubicBezTo>
                <a:cubicBezTo>
                  <a:pt x="1919530" y="8387850"/>
                  <a:pt x="1686989" y="8314674"/>
                  <a:pt x="1541812" y="8351738"/>
                </a:cubicBezTo>
                <a:cubicBezTo>
                  <a:pt x="1396635" y="8388802"/>
                  <a:pt x="1107667" y="8332923"/>
                  <a:pt x="849490" y="8351738"/>
                </a:cubicBezTo>
                <a:cubicBezTo>
                  <a:pt x="369904" y="8388940"/>
                  <a:pt x="-75927" y="8036242"/>
                  <a:pt x="0" y="7502248"/>
                </a:cubicBezTo>
                <a:cubicBezTo>
                  <a:pt x="-25516" y="7407532"/>
                  <a:pt x="2286" y="7224521"/>
                  <a:pt x="0" y="7143221"/>
                </a:cubicBezTo>
                <a:cubicBezTo>
                  <a:pt x="-2286" y="7061921"/>
                  <a:pt x="22172" y="6824560"/>
                  <a:pt x="0" y="6649559"/>
                </a:cubicBezTo>
                <a:cubicBezTo>
                  <a:pt x="-22172" y="6474558"/>
                  <a:pt x="33579" y="6406926"/>
                  <a:pt x="0" y="6223214"/>
                </a:cubicBezTo>
                <a:cubicBezTo>
                  <a:pt x="-33579" y="6039503"/>
                  <a:pt x="32299" y="5999826"/>
                  <a:pt x="0" y="5796869"/>
                </a:cubicBezTo>
                <a:cubicBezTo>
                  <a:pt x="-32299" y="5593913"/>
                  <a:pt x="4728" y="5608418"/>
                  <a:pt x="0" y="5437842"/>
                </a:cubicBezTo>
                <a:cubicBezTo>
                  <a:pt x="-4728" y="5267266"/>
                  <a:pt x="40004" y="5038314"/>
                  <a:pt x="0" y="4876862"/>
                </a:cubicBezTo>
                <a:cubicBezTo>
                  <a:pt x="-40004" y="4715410"/>
                  <a:pt x="32615" y="4464541"/>
                  <a:pt x="0" y="4248565"/>
                </a:cubicBezTo>
                <a:cubicBezTo>
                  <a:pt x="-32615" y="4032589"/>
                  <a:pt x="49177" y="4007596"/>
                  <a:pt x="0" y="3822220"/>
                </a:cubicBezTo>
                <a:cubicBezTo>
                  <a:pt x="-49177" y="3636845"/>
                  <a:pt x="38313" y="3556190"/>
                  <a:pt x="0" y="3395876"/>
                </a:cubicBezTo>
                <a:cubicBezTo>
                  <a:pt x="-38313" y="3235562"/>
                  <a:pt x="804" y="3044887"/>
                  <a:pt x="0" y="2834896"/>
                </a:cubicBezTo>
                <a:cubicBezTo>
                  <a:pt x="-804" y="2624905"/>
                  <a:pt x="51096" y="2503779"/>
                  <a:pt x="0" y="2408551"/>
                </a:cubicBezTo>
                <a:cubicBezTo>
                  <a:pt x="-51096" y="2313323"/>
                  <a:pt x="47639" y="2097110"/>
                  <a:pt x="0" y="1914889"/>
                </a:cubicBezTo>
                <a:cubicBezTo>
                  <a:pt x="-47639" y="1732668"/>
                  <a:pt x="27031" y="1577270"/>
                  <a:pt x="0" y="1488544"/>
                </a:cubicBezTo>
                <a:cubicBezTo>
                  <a:pt x="-27031" y="1399819"/>
                  <a:pt x="19130" y="1093637"/>
                  <a:pt x="0" y="770490"/>
                </a:cubicBezTo>
                <a:cubicBezTo>
                  <a:pt x="32421" y="352952"/>
                  <a:pt x="323780" y="-39440"/>
                  <a:pt x="770490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=""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6975"/>
            <a:ext cx="10972800" cy="1630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0974" y="2097575"/>
            <a:ext cx="786522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vạch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tin”.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79EEE3-1198-4EB7-BF3E-F84CA236A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305" y="2956205"/>
            <a:ext cx="4131584" cy="4278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4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097" y="1324032"/>
            <a:ext cx="9601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193" y="1245843"/>
            <a:ext cx="82296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: 圆顶角 12">
            <a:extLst>
              <a:ext uri="{FF2B5EF4-FFF2-40B4-BE49-F238E27FC236}">
                <a16:creationId xmlns="" xmlns:a16="http://schemas.microsoft.com/office/drawing/2014/main" id="{F1DEC340-C3BC-45FB-83AC-B928E898720D}"/>
              </a:ext>
            </a:extLst>
          </p:cNvPr>
          <p:cNvSpPr/>
          <p:nvPr/>
        </p:nvSpPr>
        <p:spPr>
          <a:xfrm rot="5400000">
            <a:off x="6734002" y="-331235"/>
            <a:ext cx="2010293" cy="7930342"/>
          </a:xfrm>
          <a:custGeom>
            <a:avLst/>
            <a:gdLst>
              <a:gd name="connsiteX0" fmla="*/ 393897 w 2010293"/>
              <a:gd name="connsiteY0" fmla="*/ 0 h 7930342"/>
              <a:gd name="connsiteX1" fmla="*/ 776947 w 2010293"/>
              <a:gd name="connsiteY1" fmla="*/ 0 h 7930342"/>
              <a:gd name="connsiteX2" fmla="*/ 1184446 w 2010293"/>
              <a:gd name="connsiteY2" fmla="*/ 0 h 7930342"/>
              <a:gd name="connsiteX3" fmla="*/ 1616396 w 2010293"/>
              <a:gd name="connsiteY3" fmla="*/ 0 h 7930342"/>
              <a:gd name="connsiteX4" fmla="*/ 2010293 w 2010293"/>
              <a:gd name="connsiteY4" fmla="*/ 393897 h 7930342"/>
              <a:gd name="connsiteX5" fmla="*/ 2010293 w 2010293"/>
              <a:gd name="connsiteY5" fmla="*/ 985744 h 7930342"/>
              <a:gd name="connsiteX6" fmla="*/ 2010293 w 2010293"/>
              <a:gd name="connsiteY6" fmla="*/ 1364526 h 7930342"/>
              <a:gd name="connsiteX7" fmla="*/ 2010293 w 2010293"/>
              <a:gd name="connsiteY7" fmla="*/ 1743308 h 7930342"/>
              <a:gd name="connsiteX8" fmla="*/ 2010293 w 2010293"/>
              <a:gd name="connsiteY8" fmla="*/ 2264133 h 7930342"/>
              <a:gd name="connsiteX9" fmla="*/ 2010293 w 2010293"/>
              <a:gd name="connsiteY9" fmla="*/ 2642915 h 7930342"/>
              <a:gd name="connsiteX10" fmla="*/ 2010293 w 2010293"/>
              <a:gd name="connsiteY10" fmla="*/ 3092718 h 7930342"/>
              <a:gd name="connsiteX11" fmla="*/ 2010293 w 2010293"/>
              <a:gd name="connsiteY11" fmla="*/ 3684565 h 7930342"/>
              <a:gd name="connsiteX12" fmla="*/ 2010293 w 2010293"/>
              <a:gd name="connsiteY12" fmla="*/ 4276412 h 7930342"/>
              <a:gd name="connsiteX13" fmla="*/ 2010293 w 2010293"/>
              <a:gd name="connsiteY13" fmla="*/ 4726215 h 7930342"/>
              <a:gd name="connsiteX14" fmla="*/ 2010293 w 2010293"/>
              <a:gd name="connsiteY14" fmla="*/ 5389084 h 7930342"/>
              <a:gd name="connsiteX15" fmla="*/ 2010293 w 2010293"/>
              <a:gd name="connsiteY15" fmla="*/ 5767865 h 7930342"/>
              <a:gd name="connsiteX16" fmla="*/ 2010293 w 2010293"/>
              <a:gd name="connsiteY16" fmla="*/ 6217669 h 7930342"/>
              <a:gd name="connsiteX17" fmla="*/ 2010293 w 2010293"/>
              <a:gd name="connsiteY17" fmla="*/ 6738494 h 7930342"/>
              <a:gd name="connsiteX18" fmla="*/ 2010293 w 2010293"/>
              <a:gd name="connsiteY18" fmla="*/ 7496058 h 7930342"/>
              <a:gd name="connsiteX19" fmla="*/ 1576009 w 2010293"/>
              <a:gd name="connsiteY19" fmla="*/ 7930342 h 7930342"/>
              <a:gd name="connsiteX20" fmla="*/ 1016564 w 2010293"/>
              <a:gd name="connsiteY20" fmla="*/ 7930342 h 7930342"/>
              <a:gd name="connsiteX21" fmla="*/ 434284 w 2010293"/>
              <a:gd name="connsiteY21" fmla="*/ 7930342 h 7930342"/>
              <a:gd name="connsiteX22" fmla="*/ 0 w 2010293"/>
              <a:gd name="connsiteY22" fmla="*/ 7496058 h 7930342"/>
              <a:gd name="connsiteX23" fmla="*/ 0 w 2010293"/>
              <a:gd name="connsiteY23" fmla="*/ 6833190 h 7930342"/>
              <a:gd name="connsiteX24" fmla="*/ 0 w 2010293"/>
              <a:gd name="connsiteY24" fmla="*/ 6383386 h 7930342"/>
              <a:gd name="connsiteX25" fmla="*/ 0 w 2010293"/>
              <a:gd name="connsiteY25" fmla="*/ 6004604 h 7930342"/>
              <a:gd name="connsiteX26" fmla="*/ 0 w 2010293"/>
              <a:gd name="connsiteY26" fmla="*/ 5341736 h 7930342"/>
              <a:gd name="connsiteX27" fmla="*/ 0 w 2010293"/>
              <a:gd name="connsiteY27" fmla="*/ 4607846 h 7930342"/>
              <a:gd name="connsiteX28" fmla="*/ 0 w 2010293"/>
              <a:gd name="connsiteY28" fmla="*/ 4158042 h 7930342"/>
              <a:gd name="connsiteX29" fmla="*/ 0 w 2010293"/>
              <a:gd name="connsiteY29" fmla="*/ 3495174 h 7930342"/>
              <a:gd name="connsiteX30" fmla="*/ 0 w 2010293"/>
              <a:gd name="connsiteY30" fmla="*/ 3116392 h 7930342"/>
              <a:gd name="connsiteX31" fmla="*/ 0 w 2010293"/>
              <a:gd name="connsiteY31" fmla="*/ 2595567 h 7930342"/>
              <a:gd name="connsiteX32" fmla="*/ 0 w 2010293"/>
              <a:gd name="connsiteY32" fmla="*/ 2145763 h 7930342"/>
              <a:gd name="connsiteX33" fmla="*/ 0 w 2010293"/>
              <a:gd name="connsiteY33" fmla="*/ 1553917 h 7930342"/>
              <a:gd name="connsiteX34" fmla="*/ 0 w 2010293"/>
              <a:gd name="connsiteY34" fmla="*/ 1104113 h 7930342"/>
              <a:gd name="connsiteX35" fmla="*/ 0 w 2010293"/>
              <a:gd name="connsiteY35" fmla="*/ 393897 h 7930342"/>
              <a:gd name="connsiteX36" fmla="*/ 393897 w 2010293"/>
              <a:gd name="connsiteY36" fmla="*/ 0 h 793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10293" h="7930342" fill="none" extrusionOk="0">
                <a:moveTo>
                  <a:pt x="393897" y="0"/>
                </a:moveTo>
                <a:cubicBezTo>
                  <a:pt x="491812" y="-8927"/>
                  <a:pt x="631159" y="7374"/>
                  <a:pt x="776947" y="0"/>
                </a:cubicBezTo>
                <a:cubicBezTo>
                  <a:pt x="922735" y="-7374"/>
                  <a:pt x="1012310" y="6709"/>
                  <a:pt x="1184446" y="0"/>
                </a:cubicBezTo>
                <a:cubicBezTo>
                  <a:pt x="1356582" y="-6709"/>
                  <a:pt x="1470057" y="36813"/>
                  <a:pt x="1616396" y="0"/>
                </a:cubicBezTo>
                <a:cubicBezTo>
                  <a:pt x="1829506" y="-15236"/>
                  <a:pt x="2029417" y="195377"/>
                  <a:pt x="2010293" y="393897"/>
                </a:cubicBezTo>
                <a:cubicBezTo>
                  <a:pt x="2038246" y="626581"/>
                  <a:pt x="1953251" y="820488"/>
                  <a:pt x="2010293" y="985744"/>
                </a:cubicBezTo>
                <a:cubicBezTo>
                  <a:pt x="2067335" y="1151000"/>
                  <a:pt x="1965284" y="1184122"/>
                  <a:pt x="2010293" y="1364526"/>
                </a:cubicBezTo>
                <a:cubicBezTo>
                  <a:pt x="2055302" y="1544930"/>
                  <a:pt x="1994256" y="1646826"/>
                  <a:pt x="2010293" y="1743308"/>
                </a:cubicBezTo>
                <a:cubicBezTo>
                  <a:pt x="2026330" y="1839790"/>
                  <a:pt x="2000734" y="2068720"/>
                  <a:pt x="2010293" y="2264133"/>
                </a:cubicBezTo>
                <a:cubicBezTo>
                  <a:pt x="2019852" y="2459546"/>
                  <a:pt x="2002683" y="2464743"/>
                  <a:pt x="2010293" y="2642915"/>
                </a:cubicBezTo>
                <a:cubicBezTo>
                  <a:pt x="2017903" y="2821087"/>
                  <a:pt x="2006672" y="2871307"/>
                  <a:pt x="2010293" y="3092718"/>
                </a:cubicBezTo>
                <a:cubicBezTo>
                  <a:pt x="2013914" y="3314129"/>
                  <a:pt x="1979445" y="3398595"/>
                  <a:pt x="2010293" y="3684565"/>
                </a:cubicBezTo>
                <a:cubicBezTo>
                  <a:pt x="2041141" y="3970535"/>
                  <a:pt x="1950652" y="4026132"/>
                  <a:pt x="2010293" y="4276412"/>
                </a:cubicBezTo>
                <a:cubicBezTo>
                  <a:pt x="2069934" y="4526692"/>
                  <a:pt x="1991377" y="4533048"/>
                  <a:pt x="2010293" y="4726215"/>
                </a:cubicBezTo>
                <a:cubicBezTo>
                  <a:pt x="2029209" y="4919382"/>
                  <a:pt x="1973776" y="5210543"/>
                  <a:pt x="2010293" y="5389084"/>
                </a:cubicBezTo>
                <a:cubicBezTo>
                  <a:pt x="2046810" y="5567625"/>
                  <a:pt x="1976090" y="5685602"/>
                  <a:pt x="2010293" y="5767865"/>
                </a:cubicBezTo>
                <a:cubicBezTo>
                  <a:pt x="2044496" y="5850128"/>
                  <a:pt x="2003207" y="6025119"/>
                  <a:pt x="2010293" y="6217669"/>
                </a:cubicBezTo>
                <a:cubicBezTo>
                  <a:pt x="2017379" y="6410219"/>
                  <a:pt x="1949154" y="6538066"/>
                  <a:pt x="2010293" y="6738494"/>
                </a:cubicBezTo>
                <a:cubicBezTo>
                  <a:pt x="2071432" y="6938923"/>
                  <a:pt x="1924482" y="7142496"/>
                  <a:pt x="2010293" y="7496058"/>
                </a:cubicBezTo>
                <a:cubicBezTo>
                  <a:pt x="1973696" y="7741354"/>
                  <a:pt x="1770433" y="7964002"/>
                  <a:pt x="1576009" y="7930342"/>
                </a:cubicBezTo>
                <a:cubicBezTo>
                  <a:pt x="1310229" y="7991343"/>
                  <a:pt x="1286283" y="7917532"/>
                  <a:pt x="1016564" y="7930342"/>
                </a:cubicBezTo>
                <a:cubicBezTo>
                  <a:pt x="746845" y="7943152"/>
                  <a:pt x="613207" y="7884797"/>
                  <a:pt x="434284" y="7930342"/>
                </a:cubicBezTo>
                <a:cubicBezTo>
                  <a:pt x="152326" y="7899761"/>
                  <a:pt x="-12076" y="7743633"/>
                  <a:pt x="0" y="7496058"/>
                </a:cubicBezTo>
                <a:cubicBezTo>
                  <a:pt x="-56113" y="7243547"/>
                  <a:pt x="27182" y="7105373"/>
                  <a:pt x="0" y="6833190"/>
                </a:cubicBezTo>
                <a:cubicBezTo>
                  <a:pt x="-27182" y="6561007"/>
                  <a:pt x="7688" y="6582801"/>
                  <a:pt x="0" y="6383386"/>
                </a:cubicBezTo>
                <a:cubicBezTo>
                  <a:pt x="-7688" y="6183971"/>
                  <a:pt x="35843" y="6142411"/>
                  <a:pt x="0" y="6004604"/>
                </a:cubicBezTo>
                <a:cubicBezTo>
                  <a:pt x="-35843" y="5866797"/>
                  <a:pt x="35983" y="5670727"/>
                  <a:pt x="0" y="5341736"/>
                </a:cubicBezTo>
                <a:cubicBezTo>
                  <a:pt x="-35983" y="5012745"/>
                  <a:pt x="42002" y="4815029"/>
                  <a:pt x="0" y="4607846"/>
                </a:cubicBezTo>
                <a:cubicBezTo>
                  <a:pt x="-42002" y="4400663"/>
                  <a:pt x="1286" y="4285798"/>
                  <a:pt x="0" y="4158042"/>
                </a:cubicBezTo>
                <a:cubicBezTo>
                  <a:pt x="-1286" y="4030286"/>
                  <a:pt x="17871" y="3755071"/>
                  <a:pt x="0" y="3495174"/>
                </a:cubicBezTo>
                <a:cubicBezTo>
                  <a:pt x="-17871" y="3235277"/>
                  <a:pt x="28084" y="3202142"/>
                  <a:pt x="0" y="3116392"/>
                </a:cubicBezTo>
                <a:cubicBezTo>
                  <a:pt x="-28084" y="3030642"/>
                  <a:pt x="28137" y="2735563"/>
                  <a:pt x="0" y="2595567"/>
                </a:cubicBezTo>
                <a:cubicBezTo>
                  <a:pt x="-28137" y="2455572"/>
                  <a:pt x="48210" y="2259439"/>
                  <a:pt x="0" y="2145763"/>
                </a:cubicBezTo>
                <a:cubicBezTo>
                  <a:pt x="-48210" y="2032087"/>
                  <a:pt x="49359" y="1816626"/>
                  <a:pt x="0" y="1553917"/>
                </a:cubicBezTo>
                <a:cubicBezTo>
                  <a:pt x="-49359" y="1291208"/>
                  <a:pt x="46497" y="1214113"/>
                  <a:pt x="0" y="1104113"/>
                </a:cubicBezTo>
                <a:cubicBezTo>
                  <a:pt x="-46497" y="994113"/>
                  <a:pt x="52633" y="626925"/>
                  <a:pt x="0" y="393897"/>
                </a:cubicBezTo>
                <a:cubicBezTo>
                  <a:pt x="20090" y="156606"/>
                  <a:pt x="224980" y="-11344"/>
                  <a:pt x="393897" y="0"/>
                </a:cubicBezTo>
                <a:close/>
              </a:path>
              <a:path w="2010293" h="7930342" stroke="0" extrusionOk="0">
                <a:moveTo>
                  <a:pt x="393897" y="0"/>
                </a:moveTo>
                <a:cubicBezTo>
                  <a:pt x="494941" y="-31807"/>
                  <a:pt x="698478" y="25480"/>
                  <a:pt x="825847" y="0"/>
                </a:cubicBezTo>
                <a:cubicBezTo>
                  <a:pt x="953216" y="-25480"/>
                  <a:pt x="1093311" y="41229"/>
                  <a:pt x="1221121" y="0"/>
                </a:cubicBezTo>
                <a:cubicBezTo>
                  <a:pt x="1348931" y="-41229"/>
                  <a:pt x="1502044" y="40314"/>
                  <a:pt x="1616396" y="0"/>
                </a:cubicBezTo>
                <a:cubicBezTo>
                  <a:pt x="1870486" y="46867"/>
                  <a:pt x="2050190" y="223555"/>
                  <a:pt x="2010293" y="393897"/>
                </a:cubicBezTo>
                <a:cubicBezTo>
                  <a:pt x="2059922" y="567292"/>
                  <a:pt x="1951125" y="765588"/>
                  <a:pt x="2010293" y="1056765"/>
                </a:cubicBezTo>
                <a:cubicBezTo>
                  <a:pt x="2069461" y="1347942"/>
                  <a:pt x="1969026" y="1318420"/>
                  <a:pt x="2010293" y="1506569"/>
                </a:cubicBezTo>
                <a:cubicBezTo>
                  <a:pt x="2051560" y="1694718"/>
                  <a:pt x="1999784" y="1863242"/>
                  <a:pt x="2010293" y="2098416"/>
                </a:cubicBezTo>
                <a:cubicBezTo>
                  <a:pt x="2020802" y="2333590"/>
                  <a:pt x="1953918" y="2446562"/>
                  <a:pt x="2010293" y="2690262"/>
                </a:cubicBezTo>
                <a:cubicBezTo>
                  <a:pt x="2066668" y="2933962"/>
                  <a:pt x="1988288" y="3032040"/>
                  <a:pt x="2010293" y="3140066"/>
                </a:cubicBezTo>
                <a:cubicBezTo>
                  <a:pt x="2032298" y="3248092"/>
                  <a:pt x="1953742" y="3560486"/>
                  <a:pt x="2010293" y="3731913"/>
                </a:cubicBezTo>
                <a:cubicBezTo>
                  <a:pt x="2066844" y="3903340"/>
                  <a:pt x="1968279" y="4021095"/>
                  <a:pt x="2010293" y="4252738"/>
                </a:cubicBezTo>
                <a:cubicBezTo>
                  <a:pt x="2052307" y="4484381"/>
                  <a:pt x="1992908" y="4463781"/>
                  <a:pt x="2010293" y="4631520"/>
                </a:cubicBezTo>
                <a:cubicBezTo>
                  <a:pt x="2027678" y="4799259"/>
                  <a:pt x="1990255" y="5123389"/>
                  <a:pt x="2010293" y="5294388"/>
                </a:cubicBezTo>
                <a:cubicBezTo>
                  <a:pt x="2030331" y="5465387"/>
                  <a:pt x="1982565" y="5654180"/>
                  <a:pt x="2010293" y="5957256"/>
                </a:cubicBezTo>
                <a:cubicBezTo>
                  <a:pt x="2038021" y="6260332"/>
                  <a:pt x="1971772" y="6286023"/>
                  <a:pt x="2010293" y="6407060"/>
                </a:cubicBezTo>
                <a:cubicBezTo>
                  <a:pt x="2048814" y="6528097"/>
                  <a:pt x="1960164" y="7193947"/>
                  <a:pt x="2010293" y="7496058"/>
                </a:cubicBezTo>
                <a:cubicBezTo>
                  <a:pt x="1981069" y="7783694"/>
                  <a:pt x="1776700" y="7887567"/>
                  <a:pt x="1576009" y="7930342"/>
                </a:cubicBezTo>
                <a:cubicBezTo>
                  <a:pt x="1313802" y="7990138"/>
                  <a:pt x="1229112" y="7867156"/>
                  <a:pt x="1027981" y="7930342"/>
                </a:cubicBezTo>
                <a:cubicBezTo>
                  <a:pt x="826850" y="7993528"/>
                  <a:pt x="657502" y="7918943"/>
                  <a:pt x="434284" y="7930342"/>
                </a:cubicBezTo>
                <a:cubicBezTo>
                  <a:pt x="220179" y="7915003"/>
                  <a:pt x="-33180" y="7786050"/>
                  <a:pt x="0" y="7496058"/>
                </a:cubicBezTo>
                <a:cubicBezTo>
                  <a:pt x="-2090" y="7296344"/>
                  <a:pt x="47819" y="7119785"/>
                  <a:pt x="0" y="6975233"/>
                </a:cubicBezTo>
                <a:cubicBezTo>
                  <a:pt x="-47819" y="6830682"/>
                  <a:pt x="35931" y="6603817"/>
                  <a:pt x="0" y="6241343"/>
                </a:cubicBezTo>
                <a:cubicBezTo>
                  <a:pt x="-35931" y="5878869"/>
                  <a:pt x="37151" y="5962379"/>
                  <a:pt x="0" y="5791539"/>
                </a:cubicBezTo>
                <a:cubicBezTo>
                  <a:pt x="-37151" y="5620699"/>
                  <a:pt x="21055" y="5443501"/>
                  <a:pt x="0" y="5341736"/>
                </a:cubicBezTo>
                <a:cubicBezTo>
                  <a:pt x="-21055" y="5239971"/>
                  <a:pt x="18947" y="4999436"/>
                  <a:pt x="0" y="4820911"/>
                </a:cubicBezTo>
                <a:cubicBezTo>
                  <a:pt x="-18947" y="4642387"/>
                  <a:pt x="24285" y="4550870"/>
                  <a:pt x="0" y="4371107"/>
                </a:cubicBezTo>
                <a:cubicBezTo>
                  <a:pt x="-24285" y="4191344"/>
                  <a:pt x="29603" y="4082873"/>
                  <a:pt x="0" y="3921304"/>
                </a:cubicBezTo>
                <a:cubicBezTo>
                  <a:pt x="-29603" y="3759735"/>
                  <a:pt x="39812" y="3710701"/>
                  <a:pt x="0" y="3542522"/>
                </a:cubicBezTo>
                <a:cubicBezTo>
                  <a:pt x="-39812" y="3374343"/>
                  <a:pt x="29325" y="3177017"/>
                  <a:pt x="0" y="2950675"/>
                </a:cubicBezTo>
                <a:cubicBezTo>
                  <a:pt x="-29325" y="2724333"/>
                  <a:pt x="76036" y="2422680"/>
                  <a:pt x="0" y="2287807"/>
                </a:cubicBezTo>
                <a:cubicBezTo>
                  <a:pt x="-76036" y="2152934"/>
                  <a:pt x="39894" y="1991189"/>
                  <a:pt x="0" y="1838003"/>
                </a:cubicBezTo>
                <a:cubicBezTo>
                  <a:pt x="-39894" y="1684817"/>
                  <a:pt x="9107" y="1612346"/>
                  <a:pt x="0" y="1388200"/>
                </a:cubicBezTo>
                <a:cubicBezTo>
                  <a:pt x="-9107" y="1164054"/>
                  <a:pt x="86164" y="636779"/>
                  <a:pt x="0" y="393897"/>
                </a:cubicBezTo>
                <a:cubicBezTo>
                  <a:pt x="7467" y="208998"/>
                  <a:pt x="175357" y="8132"/>
                  <a:pt x="393897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=""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0602" y="2685071"/>
            <a:ext cx="7115695" cy="200974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C98C27C-7491-4AFF-B022-6BCF90AB60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37" y="3204024"/>
            <a:ext cx="3692819" cy="36928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15689" y="4915728"/>
            <a:ext cx="9601200" cy="1143000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9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C2F792A-0BF2-46C7-BB40-7EC6AE613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3" name="矩形: 圆顶角 12">
            <a:extLst>
              <a:ext uri="{FF2B5EF4-FFF2-40B4-BE49-F238E27FC236}">
                <a16:creationId xmlns="" xmlns:a16="http://schemas.microsoft.com/office/drawing/2014/main" id="{A4BA7F69-66DA-4B38-AC09-8359B9F421EF}"/>
              </a:ext>
            </a:extLst>
          </p:cNvPr>
          <p:cNvSpPr/>
          <p:nvPr/>
        </p:nvSpPr>
        <p:spPr>
          <a:xfrm rot="5400000">
            <a:off x="4408200" y="-1787589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Khuyên con người hãy cảnh giác, thông minh như Gà Trống, chớ tin những lời lẽ ngọt ngào của kẻ xấu như Cáo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2D3FE59-A997-4A6C-A18F-B840F249C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652657" y="5005992"/>
            <a:ext cx="4744310" cy="18520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6595F2E-0053-46B4-BFBC-8C6BF251E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8" y="494002"/>
            <a:ext cx="2534514" cy="23097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E48F18C-2CA2-4207-AB37-BEFE9C273EB3}"/>
              </a:ext>
            </a:extLst>
          </p:cNvPr>
          <p:cNvSpPr txBox="1"/>
          <p:nvPr/>
        </p:nvSpPr>
        <p:spPr>
          <a:xfrm>
            <a:off x="4362979" y="549317"/>
            <a:ext cx="3810659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h="25400" prst="softRound"/>
            </a:sp3d>
          </a:bodyPr>
          <a:lstStyle/>
          <a:p>
            <a:r>
              <a:rPr kumimoji="1" lang="en-US" altLang="zh-CN" sz="7200" b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BÀI HỌC</a:t>
            </a:r>
            <a:endParaRPr kumimoji="1" lang="zh-CN" altLang="en-US" sz="7200" b="1" dirty="0">
              <a:gradFill flip="none" rotWithShape="1">
                <a:gsLst>
                  <a:gs pos="100000">
                    <a:srgbClr val="0DF16F"/>
                  </a:gs>
                  <a:gs pos="22000">
                    <a:srgbClr val="007E36"/>
                  </a:gs>
                  <a:gs pos="54000">
                    <a:srgbClr val="07BD55"/>
                  </a:gs>
                </a:gsLst>
                <a:lin ang="16200000" scaled="1"/>
                <a:tileRect/>
              </a:gradFill>
              <a:effectLst>
                <a:reflection blurRad="6350" stA="50000" endA="300" endPos="50000" dist="29997" dir="5400000" sy="-100000" algn="bl" rotWithShape="0"/>
              </a:effectLst>
              <a:latin typeface="UTM Showcard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E044449-805B-4F75-8926-637B4628EC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410226" y="1112591"/>
            <a:ext cx="2346350" cy="14788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7F5A154-FA34-44C4-9678-D6C3076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2188350" y="2308778"/>
            <a:ext cx="1403339" cy="8844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1C2495A-6B1E-4A3A-BE3D-6D0E4AF58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6731452" y="4991095"/>
            <a:ext cx="1403339" cy="8844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E8876DE-3A54-4979-8DF5-BB2DACBA7E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8091050" y="1186371"/>
            <a:ext cx="1376901" cy="8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FA4B13-EF1A-4901-832E-31287752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="" xmlns:a16="http://schemas.microsoft.com/office/drawing/2014/main" id="{401435BC-CEA3-4812-B0FF-5CB534AF5549}"/>
              </a:ext>
            </a:extLst>
          </p:cNvPr>
          <p:cNvSpPr txBox="1"/>
          <p:nvPr/>
        </p:nvSpPr>
        <p:spPr>
          <a:xfrm>
            <a:off x="1330576" y="1779541"/>
            <a:ext cx="614979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6600" b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Gà Trống </a:t>
            </a:r>
          </a:p>
          <a:p>
            <a:pPr algn="r"/>
            <a:r>
              <a:rPr lang="en-US" altLang="zh-CN" sz="6600" b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và Cáo</a:t>
            </a:r>
            <a:endParaRPr lang="zh-CN" altLang="en-US" sz="6600" b="1" dirty="0">
              <a:ln w="25400">
                <a:solidFill>
                  <a:srgbClr val="FFFFFF"/>
                </a:solidFill>
              </a:ln>
              <a:gradFill>
                <a:gsLst>
                  <a:gs pos="31000">
                    <a:srgbClr val="FFC000"/>
                  </a:gs>
                  <a:gs pos="48000">
                    <a:srgbClr val="F0EA00">
                      <a:lumMod val="71000"/>
                      <a:lumOff val="29000"/>
                    </a:srgbClr>
                  </a:gs>
                  <a:gs pos="100000">
                    <a:srgbClr val="F0EA00"/>
                  </a:gs>
                </a:gsLst>
                <a:lin ang="16200000" scaled="1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UTM Cooper Black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5" name="文本框 25">
            <a:extLst>
              <a:ext uri="{FF2B5EF4-FFF2-40B4-BE49-F238E27FC236}">
                <a16:creationId xmlns="" xmlns:a16="http://schemas.microsoft.com/office/drawing/2014/main" id="{DE6212FA-5C8A-4205-A16F-F09B598DF65C}"/>
              </a:ext>
            </a:extLst>
          </p:cNvPr>
          <p:cNvSpPr txBox="1"/>
          <p:nvPr/>
        </p:nvSpPr>
        <p:spPr>
          <a:xfrm>
            <a:off x="1096922" y="1195647"/>
            <a:ext cx="61497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mbrose" panose="02040603050506020204" pitchFamily="18" charset="0"/>
                <a:ea typeface="小单纯体" panose="02010601030101010101" pitchFamily="2" charset="-122"/>
              </a:rPr>
              <a:t>Tập đọc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mbrose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34A43F7-D8A0-4ADB-81E7-B00BDCD98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="" xmlns:a16="http://schemas.microsoft.com/office/drawing/2014/main" id="{DEF11CC5-C68B-48ED-A67C-8A47AEF1E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778828" y="1359177"/>
            <a:ext cx="5389614" cy="3162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7200" b="1">
                <a:gradFill flip="none" rotWithShape="1">
                  <a:gsLst>
                    <a:gs pos="14000">
                      <a:schemeClr val="accent6">
                        <a:lumMod val="50000"/>
                      </a:schemeClr>
                    </a:gs>
                    <a:gs pos="44000">
                      <a:schemeClr val="accent6">
                        <a:lumMod val="75000"/>
                      </a:schemeClr>
                    </a:gs>
                    <a:gs pos="72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Luyện đọc diễn cảm</a:t>
            </a:r>
            <a:endParaRPr lang="en-US" sz="7200" b="1" dirty="0">
              <a:gradFill flip="none" rotWithShape="1">
                <a:gsLst>
                  <a:gs pos="14000">
                    <a:schemeClr val="accent6">
                      <a:lumMod val="50000"/>
                    </a:schemeClr>
                  </a:gs>
                  <a:gs pos="44000">
                    <a:schemeClr val="accent6">
                      <a:lumMod val="75000"/>
                    </a:schemeClr>
                  </a:gs>
                  <a:gs pos="72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99913C-8991-4039-B8EB-9E82F368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856" y="1636089"/>
            <a:ext cx="6171004" cy="638983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DE7A32A5-48D0-48C6-BC3E-1574AB6D0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560" y="0"/>
            <a:ext cx="1742995" cy="174299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373A6E4-BB4D-4A89-A754-66A74BD61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126773"/>
            <a:ext cx="2145542" cy="1853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9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 descr="White marble"/>
          <p:cNvSpPr txBox="1">
            <a:spLocks noChangeArrowheads="1"/>
          </p:cNvSpPr>
          <p:nvPr/>
        </p:nvSpPr>
        <p:spPr bwMode="auto">
          <a:xfrm>
            <a:off x="2331720" y="498856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30723" name="Text Box 10" descr="White marble"/>
          <p:cNvSpPr txBox="1">
            <a:spLocks noChangeArrowheads="1"/>
          </p:cNvSpPr>
          <p:nvPr/>
        </p:nvSpPr>
        <p:spPr bwMode="auto">
          <a:xfrm>
            <a:off x="3093720" y="1102360"/>
            <a:ext cx="731520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đon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sz="2800" b="1" dirty="0">
              <a:highlight>
                <a:srgbClr val="0DF16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Xin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5386380" y="1287235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H="1">
            <a:off x="6409222" y="1746494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7424762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>
            <a:off x="4790303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7305441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H="1">
            <a:off x="6297462" y="3629672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6713621" y="415335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>
            <a:off x="6206180" y="514700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H="1">
            <a:off x="5696260" y="5696735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H="1">
            <a:off x="8231350" y="568040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3970284" y="2649850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H="1">
            <a:off x="6019800" y="261029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9B2201A-B08B-457A-95D7-C0BD4838D2B0}"/>
              </a:ext>
            </a:extLst>
          </p:cNvPr>
          <p:cNvCxnSpPr/>
          <p:nvPr/>
        </p:nvCxnSpPr>
        <p:spPr bwMode="auto">
          <a:xfrm flipH="1">
            <a:off x="6812282" y="468675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190BEAE-E755-4B12-9D79-DC3305B72AE8}"/>
              </a:ext>
            </a:extLst>
          </p:cNvPr>
          <p:cNvCxnSpPr/>
          <p:nvPr/>
        </p:nvCxnSpPr>
        <p:spPr bwMode="auto">
          <a:xfrm flipH="1">
            <a:off x="8354680" y="5659601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C8F795-C6F3-4C83-83EE-CC4CF9FB8C55}"/>
              </a:ext>
            </a:extLst>
          </p:cNvPr>
          <p:cNvSpPr/>
          <p:nvPr/>
        </p:nvSpPr>
        <p:spPr>
          <a:xfrm>
            <a:off x="685800" y="3352800"/>
            <a:ext cx="1082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C8F795-C6F3-4C83-83EE-CC4CF9FB8C55}"/>
              </a:ext>
            </a:extLst>
          </p:cNvPr>
          <p:cNvSpPr/>
          <p:nvPr/>
        </p:nvSpPr>
        <p:spPr>
          <a:xfrm>
            <a:off x="1295400" y="2209800"/>
            <a:ext cx="1082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5" descr="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4259337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16064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9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0"/>
    </mc:Choice>
    <mc:Fallback xmlns="">
      <p:transition spd="slow" advTm="1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A78936B-EA09-441E-995B-4340A36AA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AEEDCAA3-230A-4F62-BB77-C8CB0D0BD1C1}"/>
              </a:ext>
            </a:extLst>
          </p:cNvPr>
          <p:cNvGrpSpPr/>
          <p:nvPr/>
        </p:nvGrpSpPr>
        <p:grpSpPr>
          <a:xfrm>
            <a:off x="286211" y="651074"/>
            <a:ext cx="11448592" cy="5555851"/>
            <a:chOff x="220896" y="651074"/>
            <a:chExt cx="11448592" cy="5555851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60DECB72-3040-4410-A924-8B15DCA979D1}"/>
                </a:ext>
              </a:extLst>
            </p:cNvPr>
            <p:cNvGrpSpPr/>
            <p:nvPr/>
          </p:nvGrpSpPr>
          <p:grpSpPr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="" xmlns:a16="http://schemas.microsoft.com/office/drawing/2014/main" id="{3F087965-16D6-47FF-9F08-82C3EA92146D}"/>
                  </a:ext>
                </a:extLst>
              </p:cNvPr>
              <p:cNvSpPr/>
              <p:nvPr/>
            </p:nvSpPr>
            <p:spPr>
              <a:xfrm>
                <a:off x="5362209" y="535236"/>
                <a:ext cx="646780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="" xmlns:a16="http://schemas.microsoft.com/office/drawing/2014/main" id="{F5938992-6A6C-4DC4-8B75-A51C7A5B6DE8}"/>
                  </a:ext>
                </a:extLst>
              </p:cNvPr>
              <p:cNvSpPr/>
              <p:nvPr/>
            </p:nvSpPr>
            <p:spPr>
              <a:xfrm>
                <a:off x="5898921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F11B4C07-B997-4252-A7F0-F1231D55C8CC}"/>
                  </a:ext>
                </a:extLst>
              </p:cNvPr>
              <p:cNvSpPr/>
              <p:nvPr/>
            </p:nvSpPr>
            <p:spPr>
              <a:xfrm>
                <a:off x="8494077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1C89CD9C-CB5B-4101-88C6-58F396B87D58}"/>
                  </a:ext>
                </a:extLst>
              </p:cNvPr>
              <p:cNvSpPr/>
              <p:nvPr/>
            </p:nvSpPr>
            <p:spPr>
              <a:xfrm>
                <a:off x="7196499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23B36F89-116A-4821-BB1B-7A44CA591354}"/>
                  </a:ext>
                </a:extLst>
              </p:cNvPr>
              <p:cNvSpPr/>
              <p:nvPr/>
            </p:nvSpPr>
            <p:spPr>
              <a:xfrm>
                <a:off x="9791655" y="271279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="" xmlns:a16="http://schemas.microsoft.com/office/drawing/2014/main" id="{119DC8B2-45E2-488D-9234-C6AEDEA7221D}"/>
                  </a:ext>
                </a:extLst>
              </p:cNvPr>
              <p:cNvSpPr/>
              <p:nvPr/>
            </p:nvSpPr>
            <p:spPr>
              <a:xfrm>
                <a:off x="11089233" y="271278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顶角 12">
              <a:extLst>
                <a:ext uri="{FF2B5EF4-FFF2-40B4-BE49-F238E27FC236}">
                  <a16:creationId xmlns="" xmlns:a16="http://schemas.microsoft.com/office/drawing/2014/main" id="{3C8D4019-BD60-457E-8665-32421201D2B4}"/>
                </a:ext>
              </a:extLst>
            </p:cNvPr>
            <p:cNvSpPr/>
            <p:nvPr/>
          </p:nvSpPr>
          <p:spPr>
            <a:xfrm rot="5400000">
              <a:off x="3606939" y="-1855625"/>
              <a:ext cx="5555850" cy="10569249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3CDF514-D3CD-49EE-AFBC-BDBDE13EF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6694713" y="4632046"/>
            <a:ext cx="5702253" cy="22259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60CC43C-44F3-40CD-A6BD-88497F16C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52643" y="85301"/>
            <a:ext cx="2346350" cy="14788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2759532" y="1329590"/>
            <a:ext cx="4588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EC34007E-EB3B-4844-9878-B413A17C5BD2}"/>
              </a:ext>
            </a:extLst>
          </p:cNvPr>
          <p:cNvSpPr txBox="1"/>
          <p:nvPr/>
        </p:nvSpPr>
        <p:spPr>
          <a:xfrm>
            <a:off x="2736270" y="2365766"/>
            <a:ext cx="5173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9701D78F-99CE-4344-9CB7-5728248BB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133052" y="1482795"/>
            <a:ext cx="659054" cy="57588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9AD3316B-E773-45CD-9451-8479EC0994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125265" y="2445413"/>
            <a:ext cx="659054" cy="5758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D425BE8E-4F02-4C28-A564-BE7216A6EB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652347" y="949309"/>
            <a:ext cx="1643729" cy="1035992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="" xmlns:a16="http://schemas.microsoft.com/office/drawing/2014/main" id="{F54358A1-9309-4124-AA93-52BBFB5F80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77216" y="3532481"/>
            <a:ext cx="659054" cy="575887"/>
          </a:xfrm>
          <a:prstGeom prst="rect">
            <a:avLst/>
          </a:prstGeom>
        </p:spPr>
      </p:pic>
      <p:sp>
        <p:nvSpPr>
          <p:cNvPr id="32" name="文本框 21">
            <a:extLst>
              <a:ext uri="{FF2B5EF4-FFF2-40B4-BE49-F238E27FC236}">
                <a16:creationId xmlns="" xmlns:a16="http://schemas.microsoft.com/office/drawing/2014/main" id="{4D94A8F0-EBF9-4940-8122-846D5B32452E}"/>
              </a:ext>
            </a:extLst>
          </p:cNvPr>
          <p:cNvSpPr txBox="1"/>
          <p:nvPr/>
        </p:nvSpPr>
        <p:spPr>
          <a:xfrm>
            <a:off x="2736269" y="3485740"/>
            <a:ext cx="58737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dằn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vặt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An-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组合 8">
            <a:extLst>
              <a:ext uri="{FF2B5EF4-FFF2-40B4-BE49-F238E27FC236}">
                <a16:creationId xmlns="" xmlns:a16="http://schemas.microsoft.com/office/drawing/2014/main" id="{2EE45610-E3B1-4F2D-8176-D6E1804E719F}"/>
              </a:ext>
            </a:extLst>
          </p:cNvPr>
          <p:cNvGrpSpPr/>
          <p:nvPr/>
        </p:nvGrpSpPr>
        <p:grpSpPr>
          <a:xfrm>
            <a:off x="7867209" y="179976"/>
            <a:ext cx="4411880" cy="4359324"/>
            <a:chOff x="589935" y="1386348"/>
            <a:chExt cx="4411880" cy="4359324"/>
          </a:xfrm>
        </p:grpSpPr>
        <p:sp>
          <p:nvSpPr>
            <p:cNvPr id="47" name="椭圆 4">
              <a:extLst>
                <a:ext uri="{FF2B5EF4-FFF2-40B4-BE49-F238E27FC236}">
                  <a16:creationId xmlns="" xmlns:a16="http://schemas.microsoft.com/office/drawing/2014/main" id="{2BBC449D-6EE8-404B-8466-ACFE3517260D}"/>
                </a:ext>
              </a:extLst>
            </p:cNvPr>
            <p:cNvSpPr/>
            <p:nvPr/>
          </p:nvSpPr>
          <p:spPr>
            <a:xfrm>
              <a:off x="589935" y="1386348"/>
              <a:ext cx="3854246" cy="38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>
                  <a:solidFill>
                    <a:srgbClr val="008E3D"/>
                  </a:solidFill>
                  <a:latin typeface="UTM Staccato " panose="02040603050506020204" pitchFamily="18" charset="0"/>
                </a:rPr>
                <a:t>Dặn dò</a:t>
              </a:r>
              <a:endParaRPr lang="zh-CN" altLang="en-US" sz="8000">
                <a:solidFill>
                  <a:srgbClr val="008E3D"/>
                </a:solidFill>
                <a:latin typeface="UTM Staccato " panose="02040603050506020204" pitchFamily="18" charset="0"/>
              </a:endParaRPr>
            </a:p>
          </p:txBody>
        </p:sp>
        <p:pic>
          <p:nvPicPr>
            <p:cNvPr id="39" name="图片 6">
              <a:extLst>
                <a:ext uri="{FF2B5EF4-FFF2-40B4-BE49-F238E27FC236}">
                  <a16:creationId xmlns="" xmlns:a16="http://schemas.microsoft.com/office/drawing/2014/main" id="{3F360110-7FB5-4CAD-88B6-C81C2C71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2655465" y="4266839"/>
              <a:ext cx="2346350" cy="1478833"/>
            </a:xfrm>
            <a:prstGeom prst="rect">
              <a:avLst/>
            </a:prstGeom>
          </p:spPr>
        </p:pic>
        <p:pic>
          <p:nvPicPr>
            <p:cNvPr id="46" name="图片 7">
              <a:extLst>
                <a:ext uri="{FF2B5EF4-FFF2-40B4-BE49-F238E27FC236}">
                  <a16:creationId xmlns="" xmlns:a16="http://schemas.microsoft.com/office/drawing/2014/main" id="{73EF0A3D-B7B4-4DE4-B722-43E5D0DED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589935" y="1671674"/>
              <a:ext cx="1315024" cy="828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4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8C2F0F1-A9DB-48DB-8141-C77E591C2969}"/>
              </a:ext>
            </a:extLst>
          </p:cNvPr>
          <p:cNvGrpSpPr/>
          <p:nvPr/>
        </p:nvGrpSpPr>
        <p:grpSpPr>
          <a:xfrm>
            <a:off x="361988" y="291743"/>
            <a:ext cx="11468024" cy="6155355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6CED04D5-C3D4-4B3C-9546-46A876E05C25}"/>
                </a:ext>
              </a:extLst>
            </p:cNvPr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11BC613E-63D3-44B9-B598-96740EA2712C}"/>
                </a:ext>
              </a:extLst>
            </p:cNvPr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="" xmlns:a16="http://schemas.microsoft.com/office/drawing/2014/main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="" xmlns:a16="http://schemas.microsoft.com/office/drawing/2014/main" id="{C54728CF-6AF1-48F3-AA6D-BF6C32486767}"/>
                  </a:ext>
                </a:extLst>
              </p:cNvPr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="" xmlns:a16="http://schemas.microsoft.com/office/drawing/2014/main" id="{8FD34AB5-B37A-43E7-8D3F-42EC63626C86}"/>
                  </a:ext>
                </a:extLst>
              </p:cNvPr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="" xmlns:a16="http://schemas.microsoft.com/office/drawing/2014/main" id="{ABDB10FE-33CA-471E-BEBC-26C1309BD63D}"/>
                  </a:ext>
                </a:extLst>
              </p:cNvPr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="" xmlns:a16="http://schemas.microsoft.com/office/drawing/2014/main" id="{4FE41329-9084-4A28-AC45-2A9A8827EA28}"/>
                  </a:ext>
                </a:extLst>
              </p:cNvPr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="" xmlns:a16="http://schemas.microsoft.com/office/drawing/2014/main" id="{C0228424-68A6-40EA-8F9F-2AD61A2E34FA}"/>
                  </a:ext>
                </a:extLst>
              </p:cNvPr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63B303CA-D7FB-4F02-81DD-E4D854110842}"/>
                  </a:ext>
                </a:extLst>
              </p:cNvPr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37C35B12-C11A-4602-988B-0D75F7DFA5C5}"/>
                  </a:ext>
                </a:extLst>
              </p:cNvPr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B77D0813-35EE-4575-B029-2555366B4AB1}"/>
                  </a:ext>
                </a:extLst>
              </p:cNvPr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00190" y="687781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320633" y="2448751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3C7C4F4-6614-4613-8185-1929FF673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-57348" y="4913150"/>
            <a:ext cx="5011313" cy="19651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853469" y="2355321"/>
            <a:ext cx="2346350" cy="14788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930169" y="4055203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33555" y="4134578"/>
            <a:ext cx="830151" cy="523220"/>
          </a:xfrm>
          <a:prstGeom prst="rect">
            <a:avLst/>
          </a:prstGeom>
        </p:spPr>
      </p:pic>
      <p:sp>
        <p:nvSpPr>
          <p:cNvPr id="33" name="文本框 25">
            <a:extLst>
              <a:ext uri="{FF2B5EF4-FFF2-40B4-BE49-F238E27FC236}">
                <a16:creationId xmlns=""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2346862" y="1239260"/>
            <a:ext cx="8611583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11500" b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Chúc các con </a:t>
            </a:r>
          </a:p>
          <a:p>
            <a:pPr algn="ctr"/>
            <a:r>
              <a:rPr lang="en-US" altLang="zh-CN" sz="11500" b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học tốt</a:t>
            </a:r>
            <a:endParaRPr lang="zh-CN" altLang="en-US" sz="11500" b="1" dirty="0">
              <a:ln w="9525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17952" r="1117" b="10736"/>
          <a:stretch/>
        </p:blipFill>
        <p:spPr>
          <a:xfrm>
            <a:off x="2893357" y="4134578"/>
            <a:ext cx="6522178" cy="3385848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AFD0E03-5D5C-436F-BF79-E757DCCB24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00800" y="1294685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thiệt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hơn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rằng</a:t>
            </a:r>
            <a:r>
              <a:rPr lang="en-US" sz="2400" b="1" dirty="0">
                <a:latin typeface="Times New Roman" pitchFamily="18" charset="0"/>
              </a:rPr>
              <a:t>: “Xin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lòng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Hòa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chung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hơn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Kìa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săn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chắc</a:t>
            </a:r>
            <a:r>
              <a:rPr lang="en-US" sz="2400" b="1" dirty="0">
                <a:latin typeface="Times New Roman" pitchFamily="18" charset="0"/>
              </a:rPr>
              <a:t> loan tin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hồn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phách</a:t>
            </a:r>
            <a:r>
              <a:rPr lang="en-US" sz="2400" b="1" dirty="0">
                <a:latin typeface="Times New Roman" pitchFamily="18" charset="0"/>
              </a:rPr>
              <a:t> bay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Quắp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đuôi</a:t>
            </a:r>
            <a:r>
              <a:rPr lang="en-US" sz="2400" b="1" dirty="0">
                <a:latin typeface="Times New Roman" pitchFamily="18" charset="0"/>
              </a:rPr>
              <a:t>, co </a:t>
            </a:r>
            <a:r>
              <a:rPr lang="en-US" sz="2400" b="1" dirty="0" err="1">
                <a:latin typeface="Times New Roman" pitchFamily="18" charset="0"/>
              </a:rPr>
              <a:t>cẳng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ngay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tức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thì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</a:rPr>
              <a:t>khoái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cười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phì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phường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dối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ai</a:t>
            </a:r>
            <a:r>
              <a:rPr lang="en-US" sz="2400" b="1" dirty="0">
                <a:latin typeface="Times New Roman" pitchFamily="18" charset="0"/>
              </a:rPr>
              <a:t>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1246701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Nhác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vắt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vẻo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cành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chàng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lõi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đời</a:t>
            </a:r>
            <a:r>
              <a:rPr lang="en-US" sz="2400" b="1" dirty="0">
                <a:latin typeface="Times New Roman" pitchFamily="18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kia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đon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đả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</a:rPr>
              <a:t>Kìa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xin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Lòng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sung </a:t>
            </a:r>
            <a:r>
              <a:rPr lang="en-US" sz="2400" b="1" dirty="0" err="1">
                <a:latin typeface="Times New Roman" pitchFamily="18" charset="0"/>
              </a:rPr>
              <a:t>sướng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Báo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</a:rPr>
              <a:t> hay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Xin </a:t>
            </a:r>
            <a:r>
              <a:rPr lang="en-US" sz="2400" b="1" dirty="0" err="1">
                <a:latin typeface="Times New Roman" pitchFamily="18" charset="0"/>
              </a:rPr>
              <a:t>đừng</a:t>
            </a:r>
            <a:r>
              <a:rPr lang="en-US" sz="2400" b="1" dirty="0">
                <a:latin typeface="Times New Roman" pitchFamily="18" charset="0"/>
              </a:rPr>
              <a:t> e </a:t>
            </a:r>
            <a:r>
              <a:rPr lang="en-US" sz="2400" b="1" dirty="0" err="1">
                <a:latin typeface="Times New Roman" pitchFamily="18" charset="0"/>
              </a:rPr>
              <a:t>ngại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Cho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3057" y="5936121"/>
            <a:ext cx="3352800" cy="707886"/>
          </a:xfrm>
          <a:custGeom>
            <a:avLst/>
            <a:gdLst>
              <a:gd name="connsiteX0" fmla="*/ 0 w 3352800"/>
              <a:gd name="connsiteY0" fmla="*/ 0 h 707886"/>
              <a:gd name="connsiteX1" fmla="*/ 558800 w 3352800"/>
              <a:gd name="connsiteY1" fmla="*/ 0 h 707886"/>
              <a:gd name="connsiteX2" fmla="*/ 1117600 w 3352800"/>
              <a:gd name="connsiteY2" fmla="*/ 0 h 707886"/>
              <a:gd name="connsiteX3" fmla="*/ 1642872 w 3352800"/>
              <a:gd name="connsiteY3" fmla="*/ 0 h 707886"/>
              <a:gd name="connsiteX4" fmla="*/ 2235200 w 3352800"/>
              <a:gd name="connsiteY4" fmla="*/ 0 h 707886"/>
              <a:gd name="connsiteX5" fmla="*/ 2861056 w 3352800"/>
              <a:gd name="connsiteY5" fmla="*/ 0 h 707886"/>
              <a:gd name="connsiteX6" fmla="*/ 3352800 w 3352800"/>
              <a:gd name="connsiteY6" fmla="*/ 0 h 707886"/>
              <a:gd name="connsiteX7" fmla="*/ 3352800 w 3352800"/>
              <a:gd name="connsiteY7" fmla="*/ 353943 h 707886"/>
              <a:gd name="connsiteX8" fmla="*/ 3352800 w 3352800"/>
              <a:gd name="connsiteY8" fmla="*/ 707886 h 707886"/>
              <a:gd name="connsiteX9" fmla="*/ 2827528 w 3352800"/>
              <a:gd name="connsiteY9" fmla="*/ 707886 h 707886"/>
              <a:gd name="connsiteX10" fmla="*/ 2235200 w 3352800"/>
              <a:gd name="connsiteY10" fmla="*/ 707886 h 707886"/>
              <a:gd name="connsiteX11" fmla="*/ 1709928 w 3352800"/>
              <a:gd name="connsiteY11" fmla="*/ 707886 h 707886"/>
              <a:gd name="connsiteX12" fmla="*/ 1184656 w 3352800"/>
              <a:gd name="connsiteY12" fmla="*/ 707886 h 707886"/>
              <a:gd name="connsiteX13" fmla="*/ 558800 w 3352800"/>
              <a:gd name="connsiteY13" fmla="*/ 707886 h 707886"/>
              <a:gd name="connsiteX14" fmla="*/ 0 w 3352800"/>
              <a:gd name="connsiteY14" fmla="*/ 707886 h 707886"/>
              <a:gd name="connsiteX15" fmla="*/ 0 w 3352800"/>
              <a:gd name="connsiteY15" fmla="*/ 375180 h 707886"/>
              <a:gd name="connsiteX16" fmla="*/ 0 w 33528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2800" h="707886" fill="none" extrusionOk="0">
                <a:moveTo>
                  <a:pt x="0" y="0"/>
                </a:moveTo>
                <a:cubicBezTo>
                  <a:pt x="155680" y="-64551"/>
                  <a:pt x="339521" y="9594"/>
                  <a:pt x="558800" y="0"/>
                </a:cubicBezTo>
                <a:cubicBezTo>
                  <a:pt x="778079" y="-9594"/>
                  <a:pt x="896669" y="64731"/>
                  <a:pt x="1117600" y="0"/>
                </a:cubicBezTo>
                <a:cubicBezTo>
                  <a:pt x="1338531" y="-64731"/>
                  <a:pt x="1386215" y="1345"/>
                  <a:pt x="1642872" y="0"/>
                </a:cubicBezTo>
                <a:cubicBezTo>
                  <a:pt x="1899529" y="-1345"/>
                  <a:pt x="2019886" y="48361"/>
                  <a:pt x="2235200" y="0"/>
                </a:cubicBezTo>
                <a:cubicBezTo>
                  <a:pt x="2450514" y="-48361"/>
                  <a:pt x="2605216" y="32666"/>
                  <a:pt x="2861056" y="0"/>
                </a:cubicBezTo>
                <a:cubicBezTo>
                  <a:pt x="3116896" y="-32666"/>
                  <a:pt x="3189372" y="35305"/>
                  <a:pt x="3352800" y="0"/>
                </a:cubicBezTo>
                <a:cubicBezTo>
                  <a:pt x="3394945" y="98262"/>
                  <a:pt x="3315162" y="273177"/>
                  <a:pt x="3352800" y="353943"/>
                </a:cubicBezTo>
                <a:cubicBezTo>
                  <a:pt x="3390438" y="434709"/>
                  <a:pt x="3337224" y="596226"/>
                  <a:pt x="3352800" y="707886"/>
                </a:cubicBezTo>
                <a:cubicBezTo>
                  <a:pt x="3243663" y="719140"/>
                  <a:pt x="2964454" y="691481"/>
                  <a:pt x="2827528" y="707886"/>
                </a:cubicBezTo>
                <a:cubicBezTo>
                  <a:pt x="2690602" y="724291"/>
                  <a:pt x="2376730" y="640455"/>
                  <a:pt x="2235200" y="707886"/>
                </a:cubicBezTo>
                <a:cubicBezTo>
                  <a:pt x="2093670" y="775317"/>
                  <a:pt x="1972186" y="671557"/>
                  <a:pt x="1709928" y="707886"/>
                </a:cubicBezTo>
                <a:cubicBezTo>
                  <a:pt x="1447670" y="744215"/>
                  <a:pt x="1322178" y="692879"/>
                  <a:pt x="1184656" y="707886"/>
                </a:cubicBezTo>
                <a:cubicBezTo>
                  <a:pt x="1047134" y="722893"/>
                  <a:pt x="723569" y="645444"/>
                  <a:pt x="558800" y="707886"/>
                </a:cubicBezTo>
                <a:cubicBezTo>
                  <a:pt x="394031" y="770328"/>
                  <a:pt x="261110" y="690474"/>
                  <a:pt x="0" y="707886"/>
                </a:cubicBezTo>
                <a:cubicBezTo>
                  <a:pt x="-30115" y="639880"/>
                  <a:pt x="30338" y="449837"/>
                  <a:pt x="0" y="375180"/>
                </a:cubicBezTo>
                <a:cubicBezTo>
                  <a:pt x="-30338" y="300523"/>
                  <a:pt x="2362" y="87734"/>
                  <a:pt x="0" y="0"/>
                </a:cubicBezTo>
                <a:close/>
              </a:path>
              <a:path w="3352800" h="707886" stroke="0" extrusionOk="0">
                <a:moveTo>
                  <a:pt x="0" y="0"/>
                </a:moveTo>
                <a:cubicBezTo>
                  <a:pt x="141251" y="-3747"/>
                  <a:pt x="357442" y="2458"/>
                  <a:pt x="558800" y="0"/>
                </a:cubicBezTo>
                <a:cubicBezTo>
                  <a:pt x="760158" y="-2458"/>
                  <a:pt x="934331" y="68769"/>
                  <a:pt x="1151128" y="0"/>
                </a:cubicBezTo>
                <a:cubicBezTo>
                  <a:pt x="1367925" y="-68769"/>
                  <a:pt x="1466325" y="63841"/>
                  <a:pt x="1743456" y="0"/>
                </a:cubicBezTo>
                <a:cubicBezTo>
                  <a:pt x="2020587" y="-63841"/>
                  <a:pt x="2198886" y="45660"/>
                  <a:pt x="2335784" y="0"/>
                </a:cubicBezTo>
                <a:cubicBezTo>
                  <a:pt x="2472682" y="-45660"/>
                  <a:pt x="2607132" y="4013"/>
                  <a:pt x="2794000" y="0"/>
                </a:cubicBezTo>
                <a:cubicBezTo>
                  <a:pt x="2980868" y="-4013"/>
                  <a:pt x="3143298" y="58293"/>
                  <a:pt x="3352800" y="0"/>
                </a:cubicBezTo>
                <a:cubicBezTo>
                  <a:pt x="3381505" y="130056"/>
                  <a:pt x="3334831" y="199008"/>
                  <a:pt x="3352800" y="339785"/>
                </a:cubicBezTo>
                <a:cubicBezTo>
                  <a:pt x="3370769" y="480563"/>
                  <a:pt x="3336505" y="557985"/>
                  <a:pt x="3352800" y="707886"/>
                </a:cubicBezTo>
                <a:cubicBezTo>
                  <a:pt x="3191582" y="780250"/>
                  <a:pt x="2891353" y="678948"/>
                  <a:pt x="2726944" y="707886"/>
                </a:cubicBezTo>
                <a:cubicBezTo>
                  <a:pt x="2562535" y="736824"/>
                  <a:pt x="2303728" y="677417"/>
                  <a:pt x="2134616" y="707886"/>
                </a:cubicBezTo>
                <a:cubicBezTo>
                  <a:pt x="1965504" y="738355"/>
                  <a:pt x="1756845" y="701551"/>
                  <a:pt x="1575816" y="707886"/>
                </a:cubicBezTo>
                <a:cubicBezTo>
                  <a:pt x="1394787" y="714221"/>
                  <a:pt x="1215167" y="650658"/>
                  <a:pt x="1050544" y="707886"/>
                </a:cubicBezTo>
                <a:cubicBezTo>
                  <a:pt x="885921" y="765114"/>
                  <a:pt x="635837" y="651271"/>
                  <a:pt x="525272" y="707886"/>
                </a:cubicBezTo>
                <a:cubicBezTo>
                  <a:pt x="414707" y="764501"/>
                  <a:pt x="166079" y="664026"/>
                  <a:pt x="0" y="707886"/>
                </a:cubicBezTo>
                <a:cubicBezTo>
                  <a:pt x="-10601" y="535047"/>
                  <a:pt x="41067" y="490386"/>
                  <a:pt x="0" y="346864"/>
                </a:cubicBezTo>
                <a:cubicBezTo>
                  <a:pt x="-41067" y="203342"/>
                  <a:pt x="30102" y="9122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7984B"/>
            </a:solidFill>
            <a:extLst>
              <a:ext uri="{C807C97D-BFC1-408E-A445-0C87EB9F89A2}">
                <ask:lineSketchStyleProps xmlns="" xmlns:ask="http://schemas.microsoft.com/office/drawing/2018/sketchyshapes" sd="2943989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– TEN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A dog with a bone in its mouth&#10;&#10;Description automatically generated with medium confidence">
            <a:extLst>
              <a:ext uri="{FF2B5EF4-FFF2-40B4-BE49-F238E27FC236}">
                <a16:creationId xmlns="" xmlns:a16="http://schemas.microsoft.com/office/drawing/2014/main" id="{99E61AB9-019E-46EA-B1FC-84795E281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77" y="4677200"/>
            <a:ext cx="2561385" cy="2561385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D403996-3C11-4AD5-83E0-7F821FD69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7514" y="-642258"/>
            <a:ext cx="2405742" cy="2405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4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AEEDCAA3-230A-4F62-BB77-C8CB0D0BD1C1}"/>
              </a:ext>
            </a:extLst>
          </p:cNvPr>
          <p:cNvGrpSpPr/>
          <p:nvPr/>
        </p:nvGrpSpPr>
        <p:grpSpPr>
          <a:xfrm>
            <a:off x="286211" y="651074"/>
            <a:ext cx="11448592" cy="5555851"/>
            <a:chOff x="220896" y="651074"/>
            <a:chExt cx="11448592" cy="5555851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60DECB72-3040-4410-A924-8B15DCA979D1}"/>
                </a:ext>
              </a:extLst>
            </p:cNvPr>
            <p:cNvGrpSpPr/>
            <p:nvPr/>
          </p:nvGrpSpPr>
          <p:grpSpPr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="" xmlns:a16="http://schemas.microsoft.com/office/drawing/2014/main" id="{3F087965-16D6-47FF-9F08-82C3EA92146D}"/>
                  </a:ext>
                </a:extLst>
              </p:cNvPr>
              <p:cNvSpPr/>
              <p:nvPr/>
            </p:nvSpPr>
            <p:spPr>
              <a:xfrm>
                <a:off x="5362209" y="535236"/>
                <a:ext cx="646780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="" xmlns:a16="http://schemas.microsoft.com/office/drawing/2014/main" id="{F5938992-6A6C-4DC4-8B75-A51C7A5B6DE8}"/>
                  </a:ext>
                </a:extLst>
              </p:cNvPr>
              <p:cNvSpPr/>
              <p:nvPr/>
            </p:nvSpPr>
            <p:spPr>
              <a:xfrm>
                <a:off x="5898921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F11B4C07-B997-4252-A7F0-F1231D55C8CC}"/>
                  </a:ext>
                </a:extLst>
              </p:cNvPr>
              <p:cNvSpPr/>
              <p:nvPr/>
            </p:nvSpPr>
            <p:spPr>
              <a:xfrm>
                <a:off x="8494077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1C89CD9C-CB5B-4101-88C6-58F396B87D58}"/>
                  </a:ext>
                </a:extLst>
              </p:cNvPr>
              <p:cNvSpPr/>
              <p:nvPr/>
            </p:nvSpPr>
            <p:spPr>
              <a:xfrm>
                <a:off x="7196499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23B36F89-116A-4821-BB1B-7A44CA591354}"/>
                  </a:ext>
                </a:extLst>
              </p:cNvPr>
              <p:cNvSpPr/>
              <p:nvPr/>
            </p:nvSpPr>
            <p:spPr>
              <a:xfrm>
                <a:off x="9791655" y="271279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="" xmlns:a16="http://schemas.microsoft.com/office/drawing/2014/main" id="{119DC8B2-45E2-488D-9234-C6AEDEA7221D}"/>
                  </a:ext>
                </a:extLst>
              </p:cNvPr>
              <p:cNvSpPr/>
              <p:nvPr/>
            </p:nvSpPr>
            <p:spPr>
              <a:xfrm>
                <a:off x="11089233" y="271278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顶角 12">
              <a:extLst>
                <a:ext uri="{FF2B5EF4-FFF2-40B4-BE49-F238E27FC236}">
                  <a16:creationId xmlns="" xmlns:a16="http://schemas.microsoft.com/office/drawing/2014/main" id="{3C8D4019-BD60-457E-8665-32421201D2B4}"/>
                </a:ext>
              </a:extLst>
            </p:cNvPr>
            <p:cNvSpPr/>
            <p:nvPr/>
          </p:nvSpPr>
          <p:spPr>
            <a:xfrm rot="5400000">
              <a:off x="3606939" y="-1855625"/>
              <a:ext cx="5555850" cy="10569249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3CDF514-D3CD-49EE-AFBC-BDBDE13E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402286" y="5290457"/>
            <a:ext cx="4994680" cy="15675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60CC43C-44F3-40CD-A6BD-88497F16C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52643" y="85301"/>
            <a:ext cx="2346350" cy="14788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2736270" y="2008480"/>
            <a:ext cx="703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Nhác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trông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…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đến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tỏ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bày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tình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thân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EC34007E-EB3B-4844-9878-B413A17C5BD2}"/>
              </a:ext>
            </a:extLst>
          </p:cNvPr>
          <p:cNvSpPr txBox="1"/>
          <p:nvPr/>
        </p:nvSpPr>
        <p:spPr>
          <a:xfrm>
            <a:off x="2736270" y="3206513"/>
            <a:ext cx="685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Nghe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lời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Cáo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…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đến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loan tin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này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A7D8A218-525E-41E0-B7A3-9718F6C063E3}"/>
              </a:ext>
            </a:extLst>
          </p:cNvPr>
          <p:cNvSpPr txBox="1"/>
          <p:nvPr/>
        </p:nvSpPr>
        <p:spPr>
          <a:xfrm>
            <a:off x="2736270" y="4432365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Cáo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nghe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…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đến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làm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gì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được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HP001 4 hàng" pitchFamily="34" charset="0"/>
              </a:rPr>
              <a:t>ai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9701D78F-99CE-4344-9CB7-5728248BBE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1917335"/>
            <a:ext cx="779728" cy="68057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9AD3316B-E773-45CD-9451-8479EC0994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3073439"/>
            <a:ext cx="779728" cy="68133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80C4DE45-B54A-4E88-8ED3-B6A66BF89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4291391"/>
            <a:ext cx="779730" cy="68133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D425BE8E-4F02-4C28-A564-BE7216A6E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439960" y="966771"/>
            <a:ext cx="1947447" cy="12274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063F016C-389C-42A5-A780-82F7199F051C}"/>
              </a:ext>
            </a:extLst>
          </p:cNvPr>
          <p:cNvSpPr txBox="1">
            <a:spLocks/>
          </p:cNvSpPr>
          <p:nvPr/>
        </p:nvSpPr>
        <p:spPr>
          <a:xfrm>
            <a:off x="3262043" y="804718"/>
            <a:ext cx="6376271" cy="77576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thơ chia làm 3 đoạn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19284EF-6FE2-4947-837F-FEC8EDE36FB0}"/>
              </a:ext>
            </a:extLst>
          </p:cNvPr>
          <p:cNvSpPr txBox="1"/>
          <p:nvPr/>
        </p:nvSpPr>
        <p:spPr>
          <a:xfrm>
            <a:off x="4008955" y="2531700"/>
            <a:ext cx="239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(10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7D904E2-509A-4A83-B400-C22764BA5938}"/>
              </a:ext>
            </a:extLst>
          </p:cNvPr>
          <p:cNvSpPr txBox="1"/>
          <p:nvPr/>
        </p:nvSpPr>
        <p:spPr>
          <a:xfrm>
            <a:off x="4008955" y="3770078"/>
            <a:ext cx="29064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26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(6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959EE79-899F-4D9D-A0EA-42F1F60ECA3B}"/>
              </a:ext>
            </a:extLst>
          </p:cNvPr>
          <p:cNvSpPr txBox="1"/>
          <p:nvPr/>
        </p:nvSpPr>
        <p:spPr>
          <a:xfrm>
            <a:off x="4008955" y="4879207"/>
            <a:ext cx="20333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26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(4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)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95027EA-9641-449D-AF64-A3BEE180DA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1" grpId="0"/>
      <p:bldP spid="29" grpId="0"/>
      <p:bldP spid="32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00800" y="1294685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lời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dụ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thiệt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rằng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: “Xin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ghi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ơn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lòng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Hòa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sống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chung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còn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Kìa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thấy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cặp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chó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săn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chắc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loan tin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hồn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phách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bay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Quắp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co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cẳng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ngay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tức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thì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khoái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chí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cười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“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Rõ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1246701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vắt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vẻo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cành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lõi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đon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ngỏ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Kìa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đây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này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Muôn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loài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yếu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rày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thân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Lòng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sung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sướng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muôn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gần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hay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Xin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đừng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e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hôn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tỏ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thân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3057" y="5936121"/>
            <a:ext cx="3352800" cy="707886"/>
          </a:xfrm>
          <a:custGeom>
            <a:avLst/>
            <a:gdLst>
              <a:gd name="connsiteX0" fmla="*/ 0 w 3352800"/>
              <a:gd name="connsiteY0" fmla="*/ 0 h 707886"/>
              <a:gd name="connsiteX1" fmla="*/ 558800 w 3352800"/>
              <a:gd name="connsiteY1" fmla="*/ 0 h 707886"/>
              <a:gd name="connsiteX2" fmla="*/ 1117600 w 3352800"/>
              <a:gd name="connsiteY2" fmla="*/ 0 h 707886"/>
              <a:gd name="connsiteX3" fmla="*/ 1642872 w 3352800"/>
              <a:gd name="connsiteY3" fmla="*/ 0 h 707886"/>
              <a:gd name="connsiteX4" fmla="*/ 2235200 w 3352800"/>
              <a:gd name="connsiteY4" fmla="*/ 0 h 707886"/>
              <a:gd name="connsiteX5" fmla="*/ 2861056 w 3352800"/>
              <a:gd name="connsiteY5" fmla="*/ 0 h 707886"/>
              <a:gd name="connsiteX6" fmla="*/ 3352800 w 3352800"/>
              <a:gd name="connsiteY6" fmla="*/ 0 h 707886"/>
              <a:gd name="connsiteX7" fmla="*/ 3352800 w 3352800"/>
              <a:gd name="connsiteY7" fmla="*/ 353943 h 707886"/>
              <a:gd name="connsiteX8" fmla="*/ 3352800 w 3352800"/>
              <a:gd name="connsiteY8" fmla="*/ 707886 h 707886"/>
              <a:gd name="connsiteX9" fmla="*/ 2827528 w 3352800"/>
              <a:gd name="connsiteY9" fmla="*/ 707886 h 707886"/>
              <a:gd name="connsiteX10" fmla="*/ 2235200 w 3352800"/>
              <a:gd name="connsiteY10" fmla="*/ 707886 h 707886"/>
              <a:gd name="connsiteX11" fmla="*/ 1709928 w 3352800"/>
              <a:gd name="connsiteY11" fmla="*/ 707886 h 707886"/>
              <a:gd name="connsiteX12" fmla="*/ 1184656 w 3352800"/>
              <a:gd name="connsiteY12" fmla="*/ 707886 h 707886"/>
              <a:gd name="connsiteX13" fmla="*/ 558800 w 3352800"/>
              <a:gd name="connsiteY13" fmla="*/ 707886 h 707886"/>
              <a:gd name="connsiteX14" fmla="*/ 0 w 3352800"/>
              <a:gd name="connsiteY14" fmla="*/ 707886 h 707886"/>
              <a:gd name="connsiteX15" fmla="*/ 0 w 3352800"/>
              <a:gd name="connsiteY15" fmla="*/ 375180 h 707886"/>
              <a:gd name="connsiteX16" fmla="*/ 0 w 33528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2800" h="707886" fill="none" extrusionOk="0">
                <a:moveTo>
                  <a:pt x="0" y="0"/>
                </a:moveTo>
                <a:cubicBezTo>
                  <a:pt x="155680" y="-64551"/>
                  <a:pt x="339521" y="9594"/>
                  <a:pt x="558800" y="0"/>
                </a:cubicBezTo>
                <a:cubicBezTo>
                  <a:pt x="778079" y="-9594"/>
                  <a:pt x="896669" y="64731"/>
                  <a:pt x="1117600" y="0"/>
                </a:cubicBezTo>
                <a:cubicBezTo>
                  <a:pt x="1338531" y="-64731"/>
                  <a:pt x="1386215" y="1345"/>
                  <a:pt x="1642872" y="0"/>
                </a:cubicBezTo>
                <a:cubicBezTo>
                  <a:pt x="1899529" y="-1345"/>
                  <a:pt x="2019886" y="48361"/>
                  <a:pt x="2235200" y="0"/>
                </a:cubicBezTo>
                <a:cubicBezTo>
                  <a:pt x="2450514" y="-48361"/>
                  <a:pt x="2605216" y="32666"/>
                  <a:pt x="2861056" y="0"/>
                </a:cubicBezTo>
                <a:cubicBezTo>
                  <a:pt x="3116896" y="-32666"/>
                  <a:pt x="3189372" y="35305"/>
                  <a:pt x="3352800" y="0"/>
                </a:cubicBezTo>
                <a:cubicBezTo>
                  <a:pt x="3394945" y="98262"/>
                  <a:pt x="3315162" y="273177"/>
                  <a:pt x="3352800" y="353943"/>
                </a:cubicBezTo>
                <a:cubicBezTo>
                  <a:pt x="3390438" y="434709"/>
                  <a:pt x="3337224" y="596226"/>
                  <a:pt x="3352800" y="707886"/>
                </a:cubicBezTo>
                <a:cubicBezTo>
                  <a:pt x="3243663" y="719140"/>
                  <a:pt x="2964454" y="691481"/>
                  <a:pt x="2827528" y="707886"/>
                </a:cubicBezTo>
                <a:cubicBezTo>
                  <a:pt x="2690602" y="724291"/>
                  <a:pt x="2376730" y="640455"/>
                  <a:pt x="2235200" y="707886"/>
                </a:cubicBezTo>
                <a:cubicBezTo>
                  <a:pt x="2093670" y="775317"/>
                  <a:pt x="1972186" y="671557"/>
                  <a:pt x="1709928" y="707886"/>
                </a:cubicBezTo>
                <a:cubicBezTo>
                  <a:pt x="1447670" y="744215"/>
                  <a:pt x="1322178" y="692879"/>
                  <a:pt x="1184656" y="707886"/>
                </a:cubicBezTo>
                <a:cubicBezTo>
                  <a:pt x="1047134" y="722893"/>
                  <a:pt x="723569" y="645444"/>
                  <a:pt x="558800" y="707886"/>
                </a:cubicBezTo>
                <a:cubicBezTo>
                  <a:pt x="394031" y="770328"/>
                  <a:pt x="261110" y="690474"/>
                  <a:pt x="0" y="707886"/>
                </a:cubicBezTo>
                <a:cubicBezTo>
                  <a:pt x="-30115" y="639880"/>
                  <a:pt x="30338" y="449837"/>
                  <a:pt x="0" y="375180"/>
                </a:cubicBezTo>
                <a:cubicBezTo>
                  <a:pt x="-30338" y="300523"/>
                  <a:pt x="2362" y="87734"/>
                  <a:pt x="0" y="0"/>
                </a:cubicBezTo>
                <a:close/>
              </a:path>
              <a:path w="3352800" h="707886" stroke="0" extrusionOk="0">
                <a:moveTo>
                  <a:pt x="0" y="0"/>
                </a:moveTo>
                <a:cubicBezTo>
                  <a:pt x="141251" y="-3747"/>
                  <a:pt x="357442" y="2458"/>
                  <a:pt x="558800" y="0"/>
                </a:cubicBezTo>
                <a:cubicBezTo>
                  <a:pt x="760158" y="-2458"/>
                  <a:pt x="934331" y="68769"/>
                  <a:pt x="1151128" y="0"/>
                </a:cubicBezTo>
                <a:cubicBezTo>
                  <a:pt x="1367925" y="-68769"/>
                  <a:pt x="1466325" y="63841"/>
                  <a:pt x="1743456" y="0"/>
                </a:cubicBezTo>
                <a:cubicBezTo>
                  <a:pt x="2020587" y="-63841"/>
                  <a:pt x="2198886" y="45660"/>
                  <a:pt x="2335784" y="0"/>
                </a:cubicBezTo>
                <a:cubicBezTo>
                  <a:pt x="2472682" y="-45660"/>
                  <a:pt x="2607132" y="4013"/>
                  <a:pt x="2794000" y="0"/>
                </a:cubicBezTo>
                <a:cubicBezTo>
                  <a:pt x="2980868" y="-4013"/>
                  <a:pt x="3143298" y="58293"/>
                  <a:pt x="3352800" y="0"/>
                </a:cubicBezTo>
                <a:cubicBezTo>
                  <a:pt x="3381505" y="130056"/>
                  <a:pt x="3334831" y="199008"/>
                  <a:pt x="3352800" y="339785"/>
                </a:cubicBezTo>
                <a:cubicBezTo>
                  <a:pt x="3370769" y="480563"/>
                  <a:pt x="3336505" y="557985"/>
                  <a:pt x="3352800" y="707886"/>
                </a:cubicBezTo>
                <a:cubicBezTo>
                  <a:pt x="3191582" y="780250"/>
                  <a:pt x="2891353" y="678948"/>
                  <a:pt x="2726944" y="707886"/>
                </a:cubicBezTo>
                <a:cubicBezTo>
                  <a:pt x="2562535" y="736824"/>
                  <a:pt x="2303728" y="677417"/>
                  <a:pt x="2134616" y="707886"/>
                </a:cubicBezTo>
                <a:cubicBezTo>
                  <a:pt x="1965504" y="738355"/>
                  <a:pt x="1756845" y="701551"/>
                  <a:pt x="1575816" y="707886"/>
                </a:cubicBezTo>
                <a:cubicBezTo>
                  <a:pt x="1394787" y="714221"/>
                  <a:pt x="1215167" y="650658"/>
                  <a:pt x="1050544" y="707886"/>
                </a:cubicBezTo>
                <a:cubicBezTo>
                  <a:pt x="885921" y="765114"/>
                  <a:pt x="635837" y="651271"/>
                  <a:pt x="525272" y="707886"/>
                </a:cubicBezTo>
                <a:cubicBezTo>
                  <a:pt x="414707" y="764501"/>
                  <a:pt x="166079" y="664026"/>
                  <a:pt x="0" y="707886"/>
                </a:cubicBezTo>
                <a:cubicBezTo>
                  <a:pt x="-10601" y="535047"/>
                  <a:pt x="41067" y="490386"/>
                  <a:pt x="0" y="346864"/>
                </a:cubicBezTo>
                <a:cubicBezTo>
                  <a:pt x="-41067" y="203342"/>
                  <a:pt x="30102" y="9122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7984B"/>
            </a:solidFill>
            <a:extLst>
              <a:ext uri="{C807C97D-BFC1-408E-A445-0C87EB9F89A2}">
                <ask:lineSketchStyleProps xmlns="" xmlns:ask="http://schemas.microsoft.com/office/drawing/2018/sketchyshapes" sd="2943989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– TEN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A dog with a bone in its mouth&#10;&#10;Description automatically generated with medium confidence">
            <a:extLst>
              <a:ext uri="{FF2B5EF4-FFF2-40B4-BE49-F238E27FC236}">
                <a16:creationId xmlns="" xmlns:a16="http://schemas.microsoft.com/office/drawing/2014/main" id="{99E61AB9-019E-46EA-B1FC-84795E281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77" y="4677200"/>
            <a:ext cx="2561385" cy="2561385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D403996-3C11-4AD5-83E0-7F821FD69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7514" y="-642258"/>
            <a:ext cx="2405742" cy="2405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743" y="1059447"/>
            <a:ext cx="53091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450" y="1162050"/>
            <a:ext cx="56789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095098" y="3848098"/>
            <a:ext cx="645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7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4" grpId="0"/>
      <p:bldP spid="3" grpId="0" animBg="1"/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2">
            <a:extLst>
              <a:ext uri="{FF2B5EF4-FFF2-40B4-BE49-F238E27FC236}">
                <a16:creationId xmlns:a16="http://schemas.microsoft.com/office/drawing/2014/main" xmlns="" id="{5CE81B3F-F3AA-4140-9BE8-5056A5ECE239}"/>
              </a:ext>
            </a:extLst>
          </p:cNvPr>
          <p:cNvSpPr txBox="1"/>
          <p:nvPr/>
        </p:nvSpPr>
        <p:spPr>
          <a:xfrm>
            <a:off x="3665066" y="312125"/>
            <a:ext cx="2520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60439A37-9CBE-481F-9418-005E55E19BE0}"/>
              </a:ext>
            </a:extLst>
          </p:cNvPr>
          <p:cNvSpPr txBox="1"/>
          <p:nvPr/>
        </p:nvSpPr>
        <p:spPr>
          <a:xfrm>
            <a:off x="1842084" y="1570440"/>
            <a:ext cx="172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 err="1"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B72A2C08-4165-4694-8315-457FF69F1300}"/>
              </a:ext>
            </a:extLst>
          </p:cNvPr>
          <p:cNvSpPr txBox="1"/>
          <p:nvPr/>
        </p:nvSpPr>
        <p:spPr>
          <a:xfrm>
            <a:off x="1842084" y="1570440"/>
            <a:ext cx="609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õi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5FAFA4A0-8F0C-4E19-A77A-8C35CF58CA55}"/>
              </a:ext>
            </a:extLst>
          </p:cNvPr>
          <p:cNvSpPr txBox="1"/>
          <p:nvPr/>
        </p:nvSpPr>
        <p:spPr>
          <a:xfrm>
            <a:off x="182795" y="2141567"/>
            <a:ext cx="5794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(Thành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thạo,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nhiều kinh nghiệm, biết nhiều manh khóe ở đời, thường hàm ý chê.)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19B1E0DE-084D-4619-ABC9-A5F8EC63FBB3}"/>
              </a:ext>
            </a:extLst>
          </p:cNvPr>
          <p:cNvSpPr txBox="1"/>
          <p:nvPr/>
        </p:nvSpPr>
        <p:spPr>
          <a:xfrm>
            <a:off x="1373238" y="3623618"/>
            <a:ext cx="1391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ừ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rày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xmlns="" id="{AA63581D-5CC4-4457-B0AD-2A863C88A96B}"/>
              </a:ext>
            </a:extLst>
          </p:cNvPr>
          <p:cNvSpPr txBox="1"/>
          <p:nvPr/>
        </p:nvSpPr>
        <p:spPr>
          <a:xfrm>
            <a:off x="1100278" y="4226874"/>
            <a:ext cx="3075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đi)</a:t>
            </a: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xmlns="" id="{49CEFB49-9B97-419A-8547-5C126719B75D}"/>
              </a:ext>
            </a:extLst>
          </p:cNvPr>
          <p:cNvSpPr txBox="1"/>
          <p:nvPr/>
        </p:nvSpPr>
        <p:spPr>
          <a:xfrm>
            <a:off x="1920964" y="3625045"/>
            <a:ext cx="1391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ày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68B61105-A614-4C7C-B218-21CC52E49C91}"/>
              </a:ext>
            </a:extLst>
          </p:cNvPr>
          <p:cNvSpPr txBox="1"/>
          <p:nvPr/>
        </p:nvSpPr>
        <p:spPr>
          <a:xfrm>
            <a:off x="7594181" y="1697619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4C63E5A3-428C-491B-9EFF-7A6BC6F53298}"/>
              </a:ext>
            </a:extLst>
          </p:cNvPr>
          <p:cNvSpPr txBox="1"/>
          <p:nvPr/>
        </p:nvSpPr>
        <p:spPr>
          <a:xfrm>
            <a:off x="8564164" y="1707288"/>
            <a:ext cx="66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ữu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 Văn bản 16">
            <a:extLst>
              <a:ext uri="{FF2B5EF4-FFF2-40B4-BE49-F238E27FC236}">
                <a16:creationId xmlns:a16="http://schemas.microsoft.com/office/drawing/2014/main" xmlns="" id="{D1280B3A-19B5-4BBD-AC7B-CBE71B4B40E6}"/>
              </a:ext>
            </a:extLst>
          </p:cNvPr>
          <p:cNvSpPr txBox="1"/>
          <p:nvPr/>
        </p:nvSpPr>
        <p:spPr>
          <a:xfrm>
            <a:off x="6859368" y="2357010"/>
            <a:ext cx="4959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(Nghĩa là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bạn,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đồng nghĩa với bằng hữu)</a:t>
            </a:r>
          </a:p>
        </p:txBody>
      </p:sp>
      <p:sp>
        <p:nvSpPr>
          <p:cNvPr id="13" name="Hộp Văn bản 22">
            <a:extLst>
              <a:ext uri="{FF2B5EF4-FFF2-40B4-BE49-F238E27FC236}">
                <a16:creationId xmlns:a16="http://schemas.microsoft.com/office/drawing/2014/main" xmlns="" id="{AF4D145E-FEA4-4EC2-A056-E23C89440BF8}"/>
              </a:ext>
            </a:extLst>
          </p:cNvPr>
          <p:cNvSpPr txBox="1"/>
          <p:nvPr/>
        </p:nvSpPr>
        <p:spPr>
          <a:xfrm>
            <a:off x="7460322" y="4259328"/>
            <a:ext cx="2639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Cụp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đuôi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xmlns="" id="{A2ACFF7D-461B-4121-BCE1-611E4DD294DC}"/>
              </a:ext>
            </a:extLst>
          </p:cNvPr>
          <p:cNvSpPr txBox="1"/>
          <p:nvPr/>
        </p:nvSpPr>
        <p:spPr>
          <a:xfrm>
            <a:off x="7523192" y="3628932"/>
            <a:ext cx="3053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xmlns="" id="{875213E2-70A0-428F-B627-28D77236C2C0}"/>
              </a:ext>
            </a:extLst>
          </p:cNvPr>
          <p:cNvSpPr txBox="1"/>
          <p:nvPr/>
        </p:nvSpPr>
        <p:spPr>
          <a:xfrm>
            <a:off x="7978504" y="3628932"/>
            <a:ext cx="67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ắp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3A1EFF-53FE-4D6F-AFA1-68CF0929C38F}"/>
              </a:ext>
            </a:extLst>
          </p:cNvPr>
          <p:cNvSpPr txBox="1"/>
          <p:nvPr/>
        </p:nvSpPr>
        <p:spPr>
          <a:xfrm>
            <a:off x="8736653" y="3628932"/>
            <a:ext cx="747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76F36320-1EDF-4792-8257-EE13B1CF0D6A}"/>
              </a:ext>
            </a:extLst>
          </p:cNvPr>
          <p:cNvSpPr txBox="1"/>
          <p:nvPr/>
        </p:nvSpPr>
        <p:spPr>
          <a:xfrm>
            <a:off x="4370502" y="480704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24ED1E56-942A-488A-BD1A-AE6E73CBA762}"/>
              </a:ext>
            </a:extLst>
          </p:cNvPr>
          <p:cNvSpPr txBox="1"/>
          <p:nvPr/>
        </p:nvSpPr>
        <p:spPr>
          <a:xfrm>
            <a:off x="4791260" y="4815007"/>
            <a:ext cx="82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Hộp Văn bản 29">
            <a:extLst>
              <a:ext uri="{FF2B5EF4-FFF2-40B4-BE49-F238E27FC236}">
                <a16:creationId xmlns:a16="http://schemas.microsoft.com/office/drawing/2014/main" xmlns="" id="{6A0742A4-183C-42CF-8999-54501B966BE0}"/>
              </a:ext>
            </a:extLst>
          </p:cNvPr>
          <p:cNvSpPr txBox="1"/>
          <p:nvPr/>
        </p:nvSpPr>
        <p:spPr>
          <a:xfrm>
            <a:off x="2388294" y="5353457"/>
            <a:ext cx="6661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(Thích thú vì được như ý muốn, khoái chí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cười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khúc khích)</a:t>
            </a:r>
          </a:p>
        </p:txBody>
      </p:sp>
      <p:pic>
        <p:nvPicPr>
          <p:cNvPr id="20" name="Picture 5" descr="c1">
            <a:extLst>
              <a:ext uri="{FF2B5EF4-FFF2-40B4-BE49-F238E27FC236}">
                <a16:creationId xmlns:a16="http://schemas.microsoft.com/office/drawing/2014/main" xmlns="" id="{986F24B5-B73C-4536-9086-F69A9640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5" y="-58016"/>
            <a:ext cx="3245068" cy="184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c2">
            <a:extLst>
              <a:ext uri="{FF2B5EF4-FFF2-40B4-BE49-F238E27FC236}">
                <a16:creationId xmlns:a16="http://schemas.microsoft.com/office/drawing/2014/main" xmlns="" id="{25E82B5A-7849-4604-BD77-9F447785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696" y="5410200"/>
            <a:ext cx="2725937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00800" y="1294685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lời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dụ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thiệt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rằng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: “Xin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ghi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ơn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lòng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Hòa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sống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chung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còn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mừng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hơn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Kìa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thấy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cặp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chó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săn</a:t>
            </a:r>
            <a:endParaRPr lang="en-US" sz="2400" b="1" dirty="0">
              <a:solidFill>
                <a:srgbClr val="47984B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chắc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 loan tin </a:t>
            </a:r>
            <a:r>
              <a:rPr lang="en-US" sz="2400" b="1" dirty="0" err="1">
                <a:solidFill>
                  <a:srgbClr val="47984B"/>
                </a:solidFill>
                <a:latin typeface="Times New Roman" pitchFamily="18" charset="0"/>
              </a:rPr>
              <a:t>này</a:t>
            </a:r>
            <a:r>
              <a:rPr lang="en-US" sz="2400" b="1" dirty="0">
                <a:solidFill>
                  <a:srgbClr val="47984B"/>
                </a:solidFill>
                <a:latin typeface="Times New Roman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hồn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phách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bay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Quắp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co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cẳng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chạy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ngay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tức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thì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khoái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chí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cười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“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Rõ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1246701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vắt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vẻo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cành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Gà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Trống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lõi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đon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ngỏ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Kìa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đây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này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Muôn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loài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yếu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rày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thân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Lòng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sung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sướng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muôn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gần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hay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	Xin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đừng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e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tôi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hôn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tỏ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bày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thân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3057" y="5936121"/>
            <a:ext cx="3352800" cy="707886"/>
          </a:xfrm>
          <a:custGeom>
            <a:avLst/>
            <a:gdLst>
              <a:gd name="connsiteX0" fmla="*/ 0 w 3352800"/>
              <a:gd name="connsiteY0" fmla="*/ 0 h 707886"/>
              <a:gd name="connsiteX1" fmla="*/ 558800 w 3352800"/>
              <a:gd name="connsiteY1" fmla="*/ 0 h 707886"/>
              <a:gd name="connsiteX2" fmla="*/ 1117600 w 3352800"/>
              <a:gd name="connsiteY2" fmla="*/ 0 h 707886"/>
              <a:gd name="connsiteX3" fmla="*/ 1642872 w 3352800"/>
              <a:gd name="connsiteY3" fmla="*/ 0 h 707886"/>
              <a:gd name="connsiteX4" fmla="*/ 2235200 w 3352800"/>
              <a:gd name="connsiteY4" fmla="*/ 0 h 707886"/>
              <a:gd name="connsiteX5" fmla="*/ 2861056 w 3352800"/>
              <a:gd name="connsiteY5" fmla="*/ 0 h 707886"/>
              <a:gd name="connsiteX6" fmla="*/ 3352800 w 3352800"/>
              <a:gd name="connsiteY6" fmla="*/ 0 h 707886"/>
              <a:gd name="connsiteX7" fmla="*/ 3352800 w 3352800"/>
              <a:gd name="connsiteY7" fmla="*/ 353943 h 707886"/>
              <a:gd name="connsiteX8" fmla="*/ 3352800 w 3352800"/>
              <a:gd name="connsiteY8" fmla="*/ 707886 h 707886"/>
              <a:gd name="connsiteX9" fmla="*/ 2827528 w 3352800"/>
              <a:gd name="connsiteY9" fmla="*/ 707886 h 707886"/>
              <a:gd name="connsiteX10" fmla="*/ 2235200 w 3352800"/>
              <a:gd name="connsiteY10" fmla="*/ 707886 h 707886"/>
              <a:gd name="connsiteX11" fmla="*/ 1709928 w 3352800"/>
              <a:gd name="connsiteY11" fmla="*/ 707886 h 707886"/>
              <a:gd name="connsiteX12" fmla="*/ 1184656 w 3352800"/>
              <a:gd name="connsiteY12" fmla="*/ 707886 h 707886"/>
              <a:gd name="connsiteX13" fmla="*/ 558800 w 3352800"/>
              <a:gd name="connsiteY13" fmla="*/ 707886 h 707886"/>
              <a:gd name="connsiteX14" fmla="*/ 0 w 3352800"/>
              <a:gd name="connsiteY14" fmla="*/ 707886 h 707886"/>
              <a:gd name="connsiteX15" fmla="*/ 0 w 3352800"/>
              <a:gd name="connsiteY15" fmla="*/ 375180 h 707886"/>
              <a:gd name="connsiteX16" fmla="*/ 0 w 33528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2800" h="707886" fill="none" extrusionOk="0">
                <a:moveTo>
                  <a:pt x="0" y="0"/>
                </a:moveTo>
                <a:cubicBezTo>
                  <a:pt x="155680" y="-64551"/>
                  <a:pt x="339521" y="9594"/>
                  <a:pt x="558800" y="0"/>
                </a:cubicBezTo>
                <a:cubicBezTo>
                  <a:pt x="778079" y="-9594"/>
                  <a:pt x="896669" y="64731"/>
                  <a:pt x="1117600" y="0"/>
                </a:cubicBezTo>
                <a:cubicBezTo>
                  <a:pt x="1338531" y="-64731"/>
                  <a:pt x="1386215" y="1345"/>
                  <a:pt x="1642872" y="0"/>
                </a:cubicBezTo>
                <a:cubicBezTo>
                  <a:pt x="1899529" y="-1345"/>
                  <a:pt x="2019886" y="48361"/>
                  <a:pt x="2235200" y="0"/>
                </a:cubicBezTo>
                <a:cubicBezTo>
                  <a:pt x="2450514" y="-48361"/>
                  <a:pt x="2605216" y="32666"/>
                  <a:pt x="2861056" y="0"/>
                </a:cubicBezTo>
                <a:cubicBezTo>
                  <a:pt x="3116896" y="-32666"/>
                  <a:pt x="3189372" y="35305"/>
                  <a:pt x="3352800" y="0"/>
                </a:cubicBezTo>
                <a:cubicBezTo>
                  <a:pt x="3394945" y="98262"/>
                  <a:pt x="3315162" y="273177"/>
                  <a:pt x="3352800" y="353943"/>
                </a:cubicBezTo>
                <a:cubicBezTo>
                  <a:pt x="3390438" y="434709"/>
                  <a:pt x="3337224" y="596226"/>
                  <a:pt x="3352800" y="707886"/>
                </a:cubicBezTo>
                <a:cubicBezTo>
                  <a:pt x="3243663" y="719140"/>
                  <a:pt x="2964454" y="691481"/>
                  <a:pt x="2827528" y="707886"/>
                </a:cubicBezTo>
                <a:cubicBezTo>
                  <a:pt x="2690602" y="724291"/>
                  <a:pt x="2376730" y="640455"/>
                  <a:pt x="2235200" y="707886"/>
                </a:cubicBezTo>
                <a:cubicBezTo>
                  <a:pt x="2093670" y="775317"/>
                  <a:pt x="1972186" y="671557"/>
                  <a:pt x="1709928" y="707886"/>
                </a:cubicBezTo>
                <a:cubicBezTo>
                  <a:pt x="1447670" y="744215"/>
                  <a:pt x="1322178" y="692879"/>
                  <a:pt x="1184656" y="707886"/>
                </a:cubicBezTo>
                <a:cubicBezTo>
                  <a:pt x="1047134" y="722893"/>
                  <a:pt x="723569" y="645444"/>
                  <a:pt x="558800" y="707886"/>
                </a:cubicBezTo>
                <a:cubicBezTo>
                  <a:pt x="394031" y="770328"/>
                  <a:pt x="261110" y="690474"/>
                  <a:pt x="0" y="707886"/>
                </a:cubicBezTo>
                <a:cubicBezTo>
                  <a:pt x="-30115" y="639880"/>
                  <a:pt x="30338" y="449837"/>
                  <a:pt x="0" y="375180"/>
                </a:cubicBezTo>
                <a:cubicBezTo>
                  <a:pt x="-30338" y="300523"/>
                  <a:pt x="2362" y="87734"/>
                  <a:pt x="0" y="0"/>
                </a:cubicBezTo>
                <a:close/>
              </a:path>
              <a:path w="3352800" h="707886" stroke="0" extrusionOk="0">
                <a:moveTo>
                  <a:pt x="0" y="0"/>
                </a:moveTo>
                <a:cubicBezTo>
                  <a:pt x="141251" y="-3747"/>
                  <a:pt x="357442" y="2458"/>
                  <a:pt x="558800" y="0"/>
                </a:cubicBezTo>
                <a:cubicBezTo>
                  <a:pt x="760158" y="-2458"/>
                  <a:pt x="934331" y="68769"/>
                  <a:pt x="1151128" y="0"/>
                </a:cubicBezTo>
                <a:cubicBezTo>
                  <a:pt x="1367925" y="-68769"/>
                  <a:pt x="1466325" y="63841"/>
                  <a:pt x="1743456" y="0"/>
                </a:cubicBezTo>
                <a:cubicBezTo>
                  <a:pt x="2020587" y="-63841"/>
                  <a:pt x="2198886" y="45660"/>
                  <a:pt x="2335784" y="0"/>
                </a:cubicBezTo>
                <a:cubicBezTo>
                  <a:pt x="2472682" y="-45660"/>
                  <a:pt x="2607132" y="4013"/>
                  <a:pt x="2794000" y="0"/>
                </a:cubicBezTo>
                <a:cubicBezTo>
                  <a:pt x="2980868" y="-4013"/>
                  <a:pt x="3143298" y="58293"/>
                  <a:pt x="3352800" y="0"/>
                </a:cubicBezTo>
                <a:cubicBezTo>
                  <a:pt x="3381505" y="130056"/>
                  <a:pt x="3334831" y="199008"/>
                  <a:pt x="3352800" y="339785"/>
                </a:cubicBezTo>
                <a:cubicBezTo>
                  <a:pt x="3370769" y="480563"/>
                  <a:pt x="3336505" y="557985"/>
                  <a:pt x="3352800" y="707886"/>
                </a:cubicBezTo>
                <a:cubicBezTo>
                  <a:pt x="3191582" y="780250"/>
                  <a:pt x="2891353" y="678948"/>
                  <a:pt x="2726944" y="707886"/>
                </a:cubicBezTo>
                <a:cubicBezTo>
                  <a:pt x="2562535" y="736824"/>
                  <a:pt x="2303728" y="677417"/>
                  <a:pt x="2134616" y="707886"/>
                </a:cubicBezTo>
                <a:cubicBezTo>
                  <a:pt x="1965504" y="738355"/>
                  <a:pt x="1756845" y="701551"/>
                  <a:pt x="1575816" y="707886"/>
                </a:cubicBezTo>
                <a:cubicBezTo>
                  <a:pt x="1394787" y="714221"/>
                  <a:pt x="1215167" y="650658"/>
                  <a:pt x="1050544" y="707886"/>
                </a:cubicBezTo>
                <a:cubicBezTo>
                  <a:pt x="885921" y="765114"/>
                  <a:pt x="635837" y="651271"/>
                  <a:pt x="525272" y="707886"/>
                </a:cubicBezTo>
                <a:cubicBezTo>
                  <a:pt x="414707" y="764501"/>
                  <a:pt x="166079" y="664026"/>
                  <a:pt x="0" y="707886"/>
                </a:cubicBezTo>
                <a:cubicBezTo>
                  <a:pt x="-10601" y="535047"/>
                  <a:pt x="41067" y="490386"/>
                  <a:pt x="0" y="346864"/>
                </a:cubicBezTo>
                <a:cubicBezTo>
                  <a:pt x="-41067" y="203342"/>
                  <a:pt x="30102" y="9122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7984B"/>
            </a:solidFill>
            <a:extLst>
              <a:ext uri="{C807C97D-BFC1-408E-A445-0C87EB9F89A2}">
                <ask:lineSketchStyleProps xmlns="" xmlns:ask="http://schemas.microsoft.com/office/drawing/2018/sketchyshapes" sd="2943989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– TEN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A dog with a bone in its mouth&#10;&#10;Description automatically generated with medium confidence">
            <a:extLst>
              <a:ext uri="{FF2B5EF4-FFF2-40B4-BE49-F238E27FC236}">
                <a16:creationId xmlns="" xmlns:a16="http://schemas.microsoft.com/office/drawing/2014/main" id="{99E61AB9-019E-46EA-B1FC-84795E281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77" y="4677200"/>
            <a:ext cx="2561385" cy="2561385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D403996-3C11-4AD5-83E0-7F821FD69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7514" y="-642258"/>
            <a:ext cx="2405742" cy="2405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743" y="1059447"/>
            <a:ext cx="53091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450" y="1162050"/>
            <a:ext cx="56789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095098" y="3848098"/>
            <a:ext cx="645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4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4" grpId="0"/>
      <p:bldP spid="3" grpId="0" animBg="1"/>
      <p:bldP spid="2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顶角 12">
            <a:extLst>
              <a:ext uri="{FF2B5EF4-FFF2-40B4-BE49-F238E27FC236}">
                <a16:creationId xmlns="" xmlns:a16="http://schemas.microsoft.com/office/drawing/2014/main" id="{52F62A00-7C4C-440A-8D75-0C2739DA1BAA}"/>
              </a:ext>
            </a:extLst>
          </p:cNvPr>
          <p:cNvSpPr/>
          <p:nvPr/>
        </p:nvSpPr>
        <p:spPr>
          <a:xfrm rot="5400000">
            <a:off x="3913412" y="-1050474"/>
            <a:ext cx="4278092" cy="9144003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8011462-BD6D-4904-B5F9-D8B790063571}"/>
              </a:ext>
            </a:extLst>
          </p:cNvPr>
          <p:cNvGrpSpPr/>
          <p:nvPr/>
        </p:nvGrpSpPr>
        <p:grpSpPr>
          <a:xfrm>
            <a:off x="2569029" y="1689938"/>
            <a:ext cx="8763000" cy="4278094"/>
            <a:chOff x="2569029" y="1689938"/>
            <a:chExt cx="8763000" cy="4278094"/>
          </a:xfrm>
        </p:grpSpPr>
        <p:sp>
          <p:nvSpPr>
            <p:cNvPr id="13314" name="Text Box 9" descr="White marble"/>
            <p:cNvSpPr txBox="1">
              <a:spLocks noChangeArrowheads="1"/>
            </p:cNvSpPr>
            <p:nvPr/>
          </p:nvSpPr>
          <p:spPr bwMode="auto">
            <a:xfrm>
              <a:off x="2569029" y="4803501"/>
              <a:ext cx="30348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5" name="Text Box 10" descr="White marble"/>
            <p:cNvSpPr txBox="1">
              <a:spLocks noChangeArrowheads="1"/>
            </p:cNvSpPr>
            <p:nvPr/>
          </p:nvSpPr>
          <p:spPr bwMode="auto">
            <a:xfrm>
              <a:off x="2569029" y="1689938"/>
              <a:ext cx="8763000" cy="427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vắt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lõi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ngỏ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H="1">
              <a:off x="5092927" y="1739843"/>
              <a:ext cx="232354" cy="629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H="1">
              <a:off x="6336894" y="2716608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flipH="1">
              <a:off x="4429095" y="3671903"/>
              <a:ext cx="233934" cy="599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 flipH="1">
              <a:off x="3459279" y="4622800"/>
              <a:ext cx="211804" cy="627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H="1">
              <a:off x="5829899" y="4624174"/>
              <a:ext cx="211804" cy="627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>
            <a:xfrm>
              <a:off x="5325281" y="2212705"/>
              <a:ext cx="122104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38829" y="3213920"/>
              <a:ext cx="11380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739617" y="4148547"/>
              <a:ext cx="104795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3660197" y="5184839"/>
              <a:ext cx="21461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 flipH="1">
              <a:off x="7351958" y="3601099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flipH="1">
              <a:off x="7243342" y="3601099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3B9E384A-20A7-40A1-9301-8A54535D8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297" y="4148548"/>
            <a:ext cx="3301199" cy="3347714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="" xmlns:a16="http://schemas.microsoft.com/office/drawing/2014/main" id="{72AB95F2-9595-4460-BBC1-8A82B7851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624460" y="847692"/>
            <a:ext cx="2188681" cy="1379459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="" xmlns:a16="http://schemas.microsoft.com/office/drawing/2014/main" id="{643AAAF6-B065-443E-92F9-0567AA35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34" y="33623"/>
            <a:ext cx="1879335" cy="1712689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="" xmlns:a16="http://schemas.microsoft.com/office/drawing/2014/main" id="{535B2DBC-FD47-4CC4-9A25-6DC90C7874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0535" y="310479"/>
            <a:ext cx="2188681" cy="13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 descr="White marble"/>
          <p:cNvSpPr txBox="1">
            <a:spLocks noChangeArrowheads="1"/>
          </p:cNvSpPr>
          <p:nvPr/>
        </p:nvSpPr>
        <p:spPr bwMode="auto">
          <a:xfrm>
            <a:off x="2133600" y="5410201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" name="Text Box 9" descr="White marble"/>
          <p:cNvSpPr txBox="1">
            <a:spLocks noChangeArrowheads="1"/>
          </p:cNvSpPr>
          <p:nvPr/>
        </p:nvSpPr>
        <p:spPr bwMode="auto">
          <a:xfrm>
            <a:off x="1636713" y="1540038"/>
            <a:ext cx="1599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Text Box 9" descr="White marble"/>
          <p:cNvSpPr txBox="1">
            <a:spLocks noChangeArrowheads="1"/>
          </p:cNvSpPr>
          <p:nvPr/>
        </p:nvSpPr>
        <p:spPr bwMode="auto">
          <a:xfrm>
            <a:off x="1622964" y="2763219"/>
            <a:ext cx="2592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 descr="White marble"/>
          <p:cNvSpPr txBox="1">
            <a:spLocks noChangeArrowheads="1"/>
          </p:cNvSpPr>
          <p:nvPr/>
        </p:nvSpPr>
        <p:spPr bwMode="auto">
          <a:xfrm>
            <a:off x="1627070" y="4001704"/>
            <a:ext cx="195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tin: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 descr="White marble"/>
          <p:cNvSpPr txBox="1">
            <a:spLocks noChangeArrowheads="1"/>
          </p:cNvSpPr>
          <p:nvPr/>
        </p:nvSpPr>
        <p:spPr bwMode="auto">
          <a:xfrm>
            <a:off x="1622964" y="5068632"/>
            <a:ext cx="3656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 descr="White marble"/>
          <p:cNvSpPr txBox="1">
            <a:spLocks noChangeArrowheads="1"/>
          </p:cNvSpPr>
          <p:nvPr/>
        </p:nvSpPr>
        <p:spPr bwMode="auto">
          <a:xfrm>
            <a:off x="3973285" y="1375845"/>
            <a:ext cx="7380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 descr="White marble"/>
          <p:cNvSpPr txBox="1">
            <a:spLocks noChangeArrowheads="1"/>
          </p:cNvSpPr>
          <p:nvPr/>
        </p:nvSpPr>
        <p:spPr bwMode="auto">
          <a:xfrm>
            <a:off x="3973284" y="2746050"/>
            <a:ext cx="73802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khóe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 descr="White marble"/>
          <p:cNvSpPr txBox="1">
            <a:spLocks noChangeArrowheads="1"/>
          </p:cNvSpPr>
          <p:nvPr/>
        </p:nvSpPr>
        <p:spPr bwMode="auto">
          <a:xfrm>
            <a:off x="3933698" y="3964047"/>
            <a:ext cx="7419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 descr="White marble"/>
          <p:cNvSpPr txBox="1">
            <a:spLocks noChangeArrowheads="1"/>
          </p:cNvSpPr>
          <p:nvPr/>
        </p:nvSpPr>
        <p:spPr bwMode="auto">
          <a:xfrm>
            <a:off x="5220025" y="5037154"/>
            <a:ext cx="6133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5B1BD26B-556B-4C79-98F6-F3F987BFE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7" b="22448"/>
          <a:stretch/>
        </p:blipFill>
        <p:spPr>
          <a:xfrm>
            <a:off x="-387491" y="0"/>
            <a:ext cx="3311043" cy="1540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4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9|4.1|1.5|4.4|0.9|3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1898</TotalTime>
  <Words>649</Words>
  <Application>Microsoft Office PowerPoint</Application>
  <PresentationFormat>Custom</PresentationFormat>
  <Paragraphs>184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微软雅黑</vt:lpstr>
      <vt:lpstr>UTM Ambrose</vt:lpstr>
      <vt:lpstr>小单纯体</vt:lpstr>
      <vt:lpstr>Calibri</vt:lpstr>
      <vt:lpstr>UTM Staccato </vt:lpstr>
      <vt:lpstr>Calibri Light</vt:lpstr>
      <vt:lpstr>HP001 4 hàng</vt:lpstr>
      <vt:lpstr>UTM Edwardian</vt:lpstr>
      <vt:lpstr>等线</vt:lpstr>
      <vt:lpstr>小考拉体</vt:lpstr>
      <vt:lpstr>Times New Roman</vt:lpstr>
      <vt:lpstr>UTM Cooper Black</vt:lpstr>
      <vt:lpstr>UTM Showcard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Sự khéo léo, thông minh của Gà Trống    </vt:lpstr>
      <vt:lpstr>* Theo em, tác giả viết bài thơ này nhằm mục đích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WIN</cp:lastModifiedBy>
  <cp:revision>50</cp:revision>
  <dcterms:created xsi:type="dcterms:W3CDTF">2017-08-18T03:02:00Z</dcterms:created>
  <dcterms:modified xsi:type="dcterms:W3CDTF">2021-10-20T02:29:33Z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